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4.xml" ContentType="application/vnd.openxmlformats-officedocument.presentationml.slide+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112" autoAdjust="0"/>
    <p:restoredTop sz="94660"/>
  </p:normalViewPr>
  <p:slideViewPr>
    <p:cSldViewPr>
      <p:cViewPr>
        <p:scale>
          <a:sx n="100" d="100"/>
          <a:sy n="100" d="100"/>
        </p:scale>
        <p:origin x="-1864" y="40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7BF8E-0CCE-A143-B8D3-C7863777AFBC}" type="datetimeFigureOut">
              <a:rPr lang="en-US" smtClean="0"/>
              <a:t>11/29/12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9B12C-ECF2-DA4F-8C62-C4F9A6426DC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E9B12C-ECF2-DA4F-8C62-C4F9A6426DC4}"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C8609-69BD-4F30-8DB6-E5E5C9C96678}" type="datetimeFigureOut">
              <a:rPr lang="en-US" smtClean="0"/>
              <a:pPr/>
              <a:t>11/29/12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D2DE8C-10C1-48B0-804B-1156B4418EA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FEC8609-69BD-4F30-8DB6-E5E5C9C96678}" type="datetimeFigureOut">
              <a:rPr lang="en-US" smtClean="0"/>
              <a:pPr/>
              <a:t>11/29/12</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6D2DE8C-10C1-48B0-804B-1156B4418EA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266" name="Picture 2" descr="http://rlv.zcache.com/peace_on_earth_card-p137497989484643879qi0i_400.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1524000" y="-3810000"/>
            <a:ext cx="9867900" cy="15646400"/>
          </a:xfrm>
          <a:prstGeom prst="rect">
            <a:avLst/>
          </a:prstGeom>
          <a:noFill/>
          <a:scene3d>
            <a:camera prst="orthographicFront">
              <a:rot lat="0" lon="0" rev="0"/>
            </a:camera>
            <a:lightRig rig="threePt" dir="t"/>
          </a:scene3d>
        </p:spPr>
      </p:pic>
      <p:sp>
        <p:nvSpPr>
          <p:cNvPr id="2" name="Title 1"/>
          <p:cNvSpPr>
            <a:spLocks noGrp="1"/>
          </p:cNvSpPr>
          <p:nvPr>
            <p:ph type="ctrTitle"/>
          </p:nvPr>
        </p:nvSpPr>
        <p:spPr>
          <a:xfrm>
            <a:off x="533400" y="228600"/>
            <a:ext cx="5829300" cy="1676400"/>
          </a:xfrm>
        </p:spPr>
        <p:txBody>
          <a:bodyPr>
            <a:normAutofit fontScale="90000"/>
          </a:bodyPr>
          <a:lstStyle/>
          <a:p>
            <a:r>
              <a:rPr lang="en-US" sz="1778" b="1" dirty="0" smtClean="0"/>
              <a:t>Foxdale Village Chorus</a:t>
            </a:r>
            <a:br>
              <a:rPr lang="en-US" sz="1778" b="1" dirty="0" smtClean="0"/>
            </a:br>
            <a:r>
              <a:rPr lang="en-US" sz="1333" b="1" dirty="0" smtClean="0"/>
              <a:t>With Special Guests </a:t>
            </a:r>
            <a:r>
              <a:rPr lang="en-US" sz="1778" b="1" dirty="0" smtClean="0"/>
              <a:t/>
            </a:r>
            <a:br>
              <a:rPr lang="en-US" sz="1778" b="1" dirty="0" smtClean="0"/>
            </a:br>
            <a:r>
              <a:rPr lang="en-US" sz="1778" b="1" dirty="0" smtClean="0"/>
              <a:t>the Friends School Peace </a:t>
            </a:r>
            <a:r>
              <a:rPr lang="en-US" sz="1778" b="1" dirty="0" smtClean="0"/>
              <a:t>Choir</a:t>
            </a:r>
            <a:br>
              <a:rPr lang="en-US" sz="1778" b="1" dirty="0" smtClean="0"/>
            </a:br>
            <a:r>
              <a:rPr lang="en-US" sz="1778" b="1" dirty="0" smtClean="0"/>
              <a:t>and the </a:t>
            </a:r>
            <a:r>
              <a:rPr lang="en-US" sz="1778" b="1" dirty="0" err="1" smtClean="0"/>
              <a:t>Foxdale</a:t>
            </a:r>
            <a:r>
              <a:rPr lang="en-US" sz="1778" b="1" dirty="0" smtClean="0"/>
              <a:t> Recorder Ensemble</a:t>
            </a:r>
            <a:r>
              <a:rPr lang="en-US" sz="3200" b="1" dirty="0" smtClean="0"/>
              <a:t/>
            </a:r>
            <a:br>
              <a:rPr lang="en-US" sz="3200" b="1" dirty="0" smtClean="0"/>
            </a:br>
            <a:r>
              <a:rPr lang="en-US" sz="1400" b="1" dirty="0" smtClean="0">
                <a:latin typeface="Californian FB" pitchFamily="18" charset="0"/>
              </a:rPr>
              <a:t>Present</a:t>
            </a:r>
            <a:br>
              <a:rPr lang="en-US" sz="1400" b="1" dirty="0" smtClean="0">
                <a:latin typeface="Californian FB" pitchFamily="18" charset="0"/>
              </a:rPr>
            </a:br>
            <a:r>
              <a:rPr lang="en-US" sz="2400" dirty="0" smtClean="0">
                <a:latin typeface="Brush Script MT" pitchFamily="66" charset="0"/>
              </a:rPr>
              <a:t>Let There be Peace on Earth!</a:t>
            </a:r>
            <a:r>
              <a:rPr lang="en-US" sz="1400" dirty="0" smtClean="0">
                <a:latin typeface="Brush Script MT" pitchFamily="66" charset="0"/>
              </a:rPr>
              <a:t/>
            </a:r>
            <a:br>
              <a:rPr lang="en-US" sz="1400" dirty="0" smtClean="0">
                <a:latin typeface="Brush Script MT" pitchFamily="66" charset="0"/>
              </a:rPr>
            </a:br>
            <a:endParaRPr lang="en-US" sz="1400" b="1" dirty="0">
              <a:latin typeface="Californian FB" pitchFamily="18" charset="0"/>
            </a:endParaRPr>
          </a:p>
        </p:txBody>
      </p:sp>
      <p:sp>
        <p:nvSpPr>
          <p:cNvPr id="6" name="Subtitle 5"/>
          <p:cNvSpPr>
            <a:spLocks noGrp="1"/>
          </p:cNvSpPr>
          <p:nvPr>
            <p:ph type="subTitle" idx="1"/>
          </p:nvPr>
        </p:nvSpPr>
        <p:spPr>
          <a:xfrm>
            <a:off x="381000" y="1828800"/>
            <a:ext cx="6019800" cy="7086600"/>
          </a:xfrm>
        </p:spPr>
        <p:txBody>
          <a:bodyPr>
            <a:normAutofit fontScale="70000" lnSpcReduction="20000"/>
          </a:bodyPr>
          <a:lstStyle/>
          <a:p>
            <a:pPr marL="4343400" indent="-4343400" algn="l"/>
            <a:r>
              <a:rPr lang="en-US" sz="1400" b="1" dirty="0" smtClean="0">
                <a:solidFill>
                  <a:schemeClr val="tx1"/>
                </a:solidFill>
              </a:rPr>
              <a:t>Sound the Trumpet</a:t>
            </a:r>
            <a:r>
              <a:rPr lang="en-US" sz="1400" dirty="0" smtClean="0">
                <a:solidFill>
                  <a:schemeClr val="tx1"/>
                </a:solidFill>
              </a:rPr>
              <a:t>	Henry </a:t>
            </a:r>
            <a:r>
              <a:rPr lang="en-US" sz="1400" dirty="0" err="1" smtClean="0">
                <a:solidFill>
                  <a:schemeClr val="tx1"/>
                </a:solidFill>
              </a:rPr>
              <a:t>Pucell</a:t>
            </a:r>
            <a:endParaRPr lang="en-US" sz="1400" dirty="0" smtClean="0">
              <a:solidFill>
                <a:schemeClr val="tx1"/>
              </a:solidFill>
            </a:endParaRPr>
          </a:p>
          <a:p>
            <a:pPr algn="l"/>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		                  	                        arr. </a:t>
            </a:r>
            <a:r>
              <a:rPr lang="en-US" sz="1400" dirty="0" err="1" smtClean="0">
                <a:solidFill>
                  <a:schemeClr val="tx1"/>
                </a:solidFill>
              </a:rPr>
              <a:t>Rentz</a:t>
            </a:r>
            <a:endParaRPr lang="en-US" sz="1400" dirty="0" smtClean="0">
              <a:solidFill>
                <a:schemeClr val="tx1"/>
              </a:solidFill>
            </a:endParaRPr>
          </a:p>
          <a:p>
            <a:pPr algn="l"/>
            <a:endParaRPr lang="en-US" sz="1400" dirty="0" smtClean="0">
              <a:solidFill>
                <a:schemeClr val="tx1"/>
              </a:solidFill>
            </a:endParaRPr>
          </a:p>
          <a:p>
            <a:pPr marL="4343400" indent="-4343400" algn="l"/>
            <a:r>
              <a:rPr lang="en-US" sz="1400" b="1" dirty="0" smtClean="0">
                <a:solidFill>
                  <a:schemeClr val="tx1"/>
                </a:solidFill>
              </a:rPr>
              <a:t>Coventry Carol</a:t>
            </a:r>
            <a:r>
              <a:rPr lang="en-US" sz="1400" dirty="0" smtClean="0">
                <a:solidFill>
                  <a:schemeClr val="tx1"/>
                </a:solidFill>
              </a:rPr>
              <a:t>	arr. M. Shaw</a:t>
            </a:r>
          </a:p>
          <a:p>
            <a:pPr marL="4343400" indent="-4343400" algn="l"/>
            <a:r>
              <a:rPr lang="en-US" sz="1400" dirty="0" smtClean="0">
                <a:solidFill>
                  <a:schemeClr val="tx1"/>
                </a:solidFill>
              </a:rPr>
              <a:t>                      </a:t>
            </a:r>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	</a:t>
            </a:r>
            <a:endParaRPr lang="en-US" sz="1400" dirty="0" smtClean="0">
              <a:solidFill>
                <a:schemeClr val="tx1"/>
              </a:solidFill>
            </a:endParaRPr>
          </a:p>
          <a:p>
            <a:pPr algn="l"/>
            <a:endParaRPr lang="en-US" sz="1400" dirty="0" smtClean="0">
              <a:solidFill>
                <a:schemeClr val="tx1"/>
              </a:solidFill>
            </a:endParaRPr>
          </a:p>
          <a:p>
            <a:pPr marL="4343400" indent="-4343400" algn="l"/>
            <a:r>
              <a:rPr lang="en-US" sz="1400" b="1" dirty="0" smtClean="0">
                <a:solidFill>
                  <a:schemeClr val="tx1"/>
                </a:solidFill>
              </a:rPr>
              <a:t>On Justice, Truth, and Peace</a:t>
            </a:r>
            <a:r>
              <a:rPr lang="en-US" sz="1400" dirty="0" smtClean="0">
                <a:solidFill>
                  <a:schemeClr val="tx1"/>
                </a:solidFill>
              </a:rPr>
              <a:t>	Amy </a:t>
            </a:r>
            <a:r>
              <a:rPr lang="en-US" sz="1400" dirty="0" err="1" smtClean="0">
                <a:solidFill>
                  <a:schemeClr val="tx1"/>
                </a:solidFill>
              </a:rPr>
              <a:t>Bernon</a:t>
            </a:r>
            <a:endParaRPr lang="en-US" sz="1400" dirty="0" smtClean="0">
              <a:solidFill>
                <a:schemeClr val="tx1"/>
              </a:solidFill>
            </a:endParaRPr>
          </a:p>
          <a:p>
            <a:pPr algn="l"/>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		                                                        Hebrew Text</a:t>
            </a:r>
          </a:p>
          <a:p>
            <a:pPr algn="l"/>
            <a:r>
              <a:rPr lang="en-US" sz="1400" dirty="0" smtClean="0">
                <a:solidFill>
                  <a:schemeClr val="tx1"/>
                </a:solidFill>
              </a:rPr>
              <a:t>                         Soloist: Bev </a:t>
            </a:r>
            <a:r>
              <a:rPr lang="en-US" sz="1400" dirty="0" err="1" smtClean="0">
                <a:solidFill>
                  <a:schemeClr val="tx1"/>
                </a:solidFill>
              </a:rPr>
              <a:t>Zavodni</a:t>
            </a:r>
            <a:endParaRPr lang="en-US" sz="1400" dirty="0" smtClean="0">
              <a:solidFill>
                <a:schemeClr val="tx1"/>
              </a:solidFill>
            </a:endParaRPr>
          </a:p>
          <a:p>
            <a:pPr algn="l"/>
            <a:r>
              <a:rPr lang="en-US" sz="1400" dirty="0" smtClean="0">
                <a:solidFill>
                  <a:schemeClr val="tx1"/>
                </a:solidFill>
              </a:rPr>
              <a:t>                         </a:t>
            </a:r>
            <a:r>
              <a:rPr lang="en-US" sz="1400" dirty="0" smtClean="0">
                <a:solidFill>
                  <a:schemeClr val="tx1"/>
                </a:solidFill>
              </a:rPr>
              <a:t>Dedicated to </a:t>
            </a:r>
            <a:r>
              <a:rPr lang="en-US" sz="1400" dirty="0" smtClean="0">
                <a:solidFill>
                  <a:schemeClr val="tx1"/>
                </a:solidFill>
              </a:rPr>
              <a:t>all children in Israel and the Gaza Strip.</a:t>
            </a:r>
            <a:endParaRPr lang="en-US" sz="1400" dirty="0" smtClean="0">
              <a:solidFill>
                <a:schemeClr val="tx1"/>
              </a:solidFill>
            </a:endParaRPr>
          </a:p>
          <a:p>
            <a:pPr algn="l"/>
            <a:endParaRPr lang="en-US" sz="1000" dirty="0" smtClean="0">
              <a:solidFill>
                <a:schemeClr val="tx1"/>
              </a:solidFill>
            </a:endParaRPr>
          </a:p>
          <a:p>
            <a:pPr marL="4343400" indent="-4343400" algn="l"/>
            <a:r>
              <a:rPr lang="en-US" sz="1400" b="1" dirty="0" smtClean="0">
                <a:solidFill>
                  <a:schemeClr val="tx1"/>
                </a:solidFill>
              </a:rPr>
              <a:t>Oh How Lovely is the Evening and TBA</a:t>
            </a:r>
            <a:r>
              <a:rPr lang="en-US" sz="1400" dirty="0" smtClean="0">
                <a:solidFill>
                  <a:schemeClr val="tx1"/>
                </a:solidFill>
              </a:rPr>
              <a:t>	Traditional</a:t>
            </a:r>
          </a:p>
          <a:p>
            <a:pPr marL="4343400" indent="-4343400" algn="l"/>
            <a:r>
              <a:rPr lang="en-US" sz="1400" dirty="0" smtClean="0">
                <a:solidFill>
                  <a:schemeClr val="tx1"/>
                </a:solidFill>
              </a:rPr>
              <a:t>                       </a:t>
            </a:r>
            <a:r>
              <a:rPr lang="en-US" sz="1400" dirty="0" smtClean="0">
                <a:solidFill>
                  <a:schemeClr val="tx1"/>
                </a:solidFill>
              </a:rPr>
              <a:t>  Peace Choir</a:t>
            </a:r>
          </a:p>
          <a:p>
            <a:pPr marL="4343400" indent="-4343400" algn="l"/>
            <a:r>
              <a:rPr lang="en-US" sz="1400" b="1" dirty="0" smtClean="0">
                <a:solidFill>
                  <a:schemeClr val="tx1"/>
                </a:solidFill>
              </a:rPr>
              <a:t>Alleluia</a:t>
            </a:r>
            <a:r>
              <a:rPr lang="en-US" sz="1400" dirty="0" smtClean="0">
                <a:solidFill>
                  <a:schemeClr val="tx1"/>
                </a:solidFill>
              </a:rPr>
              <a:t>	Randall Thompson</a:t>
            </a:r>
          </a:p>
          <a:p>
            <a:pPr marL="4343400" indent="-4343400" algn="l"/>
            <a:r>
              <a:rPr lang="en-US" sz="1400" dirty="0" smtClean="0">
                <a:solidFill>
                  <a:schemeClr val="tx1"/>
                </a:solidFill>
              </a:rPr>
              <a:t>                        </a:t>
            </a:r>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a:t>
            </a:r>
          </a:p>
          <a:p>
            <a:pPr marL="4343400" indent="-4343400" algn="l"/>
            <a:endParaRPr lang="en-US" sz="1000" dirty="0" smtClean="0">
              <a:solidFill>
                <a:schemeClr val="tx1"/>
              </a:solidFill>
            </a:endParaRPr>
          </a:p>
          <a:p>
            <a:pPr marL="4343400" indent="-4343400" algn="l"/>
            <a:r>
              <a:rPr lang="en-US" sz="1400" b="1" dirty="0" smtClean="0">
                <a:solidFill>
                  <a:schemeClr val="tx1"/>
                </a:solidFill>
              </a:rPr>
              <a:t>I Wonder and I Wander</a:t>
            </a:r>
            <a:r>
              <a:rPr lang="en-US" sz="1400" dirty="0" smtClean="0">
                <a:solidFill>
                  <a:schemeClr val="tx1"/>
                </a:solidFill>
              </a:rPr>
              <a:t>	Appalachian Carol</a:t>
            </a:r>
          </a:p>
          <a:p>
            <a:pPr marL="4343400" indent="-4343400" algn="l"/>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a:t>
            </a:r>
            <a:r>
              <a:rPr lang="en-US" sz="1400" dirty="0" smtClean="0">
                <a:solidFill>
                  <a:schemeClr val="tx1"/>
                </a:solidFill>
              </a:rPr>
              <a:t>Chorus	arr. John </a:t>
            </a:r>
            <a:r>
              <a:rPr lang="en-US" sz="1400" dirty="0" err="1" smtClean="0">
                <a:solidFill>
                  <a:schemeClr val="tx1"/>
                </a:solidFill>
              </a:rPr>
              <a:t>Rutter</a:t>
            </a:r>
            <a:endParaRPr lang="en-US" sz="1400" dirty="0" smtClean="0">
              <a:solidFill>
                <a:schemeClr val="tx1"/>
              </a:solidFill>
            </a:endParaRPr>
          </a:p>
          <a:p>
            <a:pPr marL="4343400" indent="-4343400" algn="l"/>
            <a:r>
              <a:rPr lang="en-US" sz="1400" dirty="0" smtClean="0">
                <a:solidFill>
                  <a:schemeClr val="tx1"/>
                </a:solidFill>
              </a:rPr>
              <a:t>                         Soloists: Arthur Goldschmidt &amp; Gloria </a:t>
            </a:r>
            <a:r>
              <a:rPr lang="en-US" sz="1400" dirty="0" err="1" smtClean="0">
                <a:solidFill>
                  <a:schemeClr val="tx1"/>
                </a:solidFill>
              </a:rPr>
              <a:t>Venett</a:t>
            </a:r>
            <a:r>
              <a:rPr lang="en-US" sz="1400" dirty="0" smtClean="0">
                <a:solidFill>
                  <a:schemeClr val="tx1"/>
                </a:solidFill>
              </a:rPr>
              <a:t> </a:t>
            </a:r>
          </a:p>
          <a:p>
            <a:pPr marL="4343400" indent="-4343400" algn="l"/>
            <a:endParaRPr lang="en-US" sz="1000" dirty="0" smtClean="0">
              <a:solidFill>
                <a:schemeClr val="tx1"/>
              </a:solidFill>
            </a:endParaRPr>
          </a:p>
          <a:p>
            <a:pPr marL="4343400" indent="-4343400" algn="l"/>
            <a:r>
              <a:rPr lang="en-US" sz="1400" b="1" dirty="0" smtClean="0">
                <a:solidFill>
                  <a:schemeClr val="tx1"/>
                </a:solidFill>
              </a:rPr>
              <a:t>Jubilate </a:t>
            </a:r>
            <a:r>
              <a:rPr lang="en-US" sz="1400" b="1" dirty="0" err="1" smtClean="0">
                <a:solidFill>
                  <a:schemeClr val="tx1"/>
                </a:solidFill>
              </a:rPr>
              <a:t>Deo</a:t>
            </a:r>
            <a:r>
              <a:rPr lang="en-US" sz="1400" dirty="0" smtClean="0">
                <a:solidFill>
                  <a:schemeClr val="tx1"/>
                </a:solidFill>
              </a:rPr>
              <a:t>	Traditional</a:t>
            </a:r>
          </a:p>
          <a:p>
            <a:pPr marL="4343400" indent="-4343400" algn="l"/>
            <a:r>
              <a:rPr lang="en-US" sz="1400" dirty="0" smtClean="0">
                <a:solidFill>
                  <a:schemeClr val="tx1"/>
                </a:solidFill>
              </a:rPr>
              <a:t>                        </a:t>
            </a:r>
            <a:r>
              <a:rPr lang="en-US" sz="1400" dirty="0" smtClean="0">
                <a:solidFill>
                  <a:schemeClr val="tx1"/>
                </a:solidFill>
              </a:rPr>
              <a:t> Peace Choir</a:t>
            </a:r>
          </a:p>
          <a:p>
            <a:pPr marL="4343400" indent="-4343400" algn="l"/>
            <a:endParaRPr lang="en-US" sz="1000" dirty="0" smtClean="0">
              <a:solidFill>
                <a:schemeClr val="tx1"/>
              </a:solidFill>
            </a:endParaRPr>
          </a:p>
          <a:p>
            <a:pPr marL="4343400" indent="-4343400" algn="l"/>
            <a:r>
              <a:rPr lang="en-US" sz="1400" b="1" dirty="0" smtClean="0">
                <a:solidFill>
                  <a:schemeClr val="tx1"/>
                </a:solidFill>
              </a:rPr>
              <a:t>Good Night	</a:t>
            </a:r>
            <a:r>
              <a:rPr lang="en-US" sz="1400" dirty="0" smtClean="0">
                <a:solidFill>
                  <a:schemeClr val="tx1"/>
                </a:solidFill>
              </a:rPr>
              <a:t>arr. Doreen </a:t>
            </a:r>
            <a:r>
              <a:rPr lang="en-US" sz="1400" dirty="0" err="1" smtClean="0">
                <a:solidFill>
                  <a:schemeClr val="tx1"/>
                </a:solidFill>
              </a:rPr>
              <a:t>Rao</a:t>
            </a:r>
            <a:endParaRPr lang="en-US" sz="1400" b="1" dirty="0" smtClean="0">
              <a:solidFill>
                <a:schemeClr val="tx1"/>
              </a:solidFill>
            </a:endParaRPr>
          </a:p>
          <a:p>
            <a:pPr marL="4343400" indent="-4343400" algn="l"/>
            <a:r>
              <a:rPr lang="en-US" sz="1412" dirty="0" smtClean="0">
                <a:solidFill>
                  <a:schemeClr val="tx1"/>
                </a:solidFill>
              </a:rPr>
              <a:t>                         Peace Choir</a:t>
            </a:r>
          </a:p>
          <a:p>
            <a:pPr marL="4343400" indent="-4343400" algn="l"/>
            <a:endParaRPr lang="en-US" sz="1000" dirty="0" smtClean="0">
              <a:solidFill>
                <a:schemeClr val="tx1"/>
              </a:solidFill>
            </a:endParaRPr>
          </a:p>
          <a:p>
            <a:pPr marL="4343400" indent="-4343400" algn="l"/>
            <a:r>
              <a:rPr lang="en-US" sz="1400" b="1" dirty="0" err="1" smtClean="0">
                <a:solidFill>
                  <a:schemeClr val="tx1"/>
                </a:solidFill>
              </a:rPr>
              <a:t>Gesu</a:t>
            </a:r>
            <a:r>
              <a:rPr lang="en-US" sz="1400" b="1" dirty="0" smtClean="0">
                <a:solidFill>
                  <a:schemeClr val="tx1"/>
                </a:solidFill>
              </a:rPr>
              <a:t> Bambino</a:t>
            </a:r>
            <a:r>
              <a:rPr lang="en-US" sz="1400" dirty="0" smtClean="0">
                <a:solidFill>
                  <a:schemeClr val="tx1"/>
                </a:solidFill>
              </a:rPr>
              <a:t>	</a:t>
            </a:r>
            <a:r>
              <a:rPr lang="en-US" sz="1400" dirty="0" smtClean="0">
                <a:solidFill>
                  <a:schemeClr val="tx1"/>
                </a:solidFill>
              </a:rPr>
              <a:t>arr.</a:t>
            </a:r>
            <a:r>
              <a:rPr lang="en-US" sz="1400" dirty="0" smtClean="0">
                <a:solidFill>
                  <a:schemeClr val="tx1"/>
                </a:solidFill>
              </a:rPr>
              <a:t> TBA</a:t>
            </a:r>
          </a:p>
          <a:p>
            <a:pPr marL="4343400" indent="-4343400" algn="l"/>
            <a:r>
              <a:rPr lang="en-US" sz="1400" dirty="0" smtClean="0">
                <a:solidFill>
                  <a:schemeClr val="tx1"/>
                </a:solidFill>
              </a:rPr>
              <a:t>                        </a:t>
            </a:r>
            <a:r>
              <a:rPr lang="en-US" sz="1400" dirty="0" smtClean="0">
                <a:solidFill>
                  <a:schemeClr val="tx1"/>
                </a:solidFill>
              </a:rPr>
              <a:t> Gloria </a:t>
            </a:r>
            <a:r>
              <a:rPr lang="en-US" sz="1400" dirty="0" err="1" smtClean="0">
                <a:solidFill>
                  <a:schemeClr val="tx1"/>
                </a:solidFill>
              </a:rPr>
              <a:t>Venett</a:t>
            </a:r>
            <a:r>
              <a:rPr lang="en-US" sz="1400" dirty="0" smtClean="0">
                <a:solidFill>
                  <a:schemeClr val="tx1"/>
                </a:solidFill>
              </a:rPr>
              <a:t> on Flute</a:t>
            </a:r>
          </a:p>
          <a:p>
            <a:pPr marL="4343400" indent="-4343400" algn="l"/>
            <a:endParaRPr lang="en-US" sz="1000" dirty="0" smtClean="0">
              <a:solidFill>
                <a:schemeClr val="tx1"/>
              </a:solidFill>
            </a:endParaRPr>
          </a:p>
          <a:p>
            <a:pPr marL="4343400" indent="-4343400" algn="l"/>
            <a:r>
              <a:rPr lang="en-US" sz="1400" b="1" dirty="0" smtClean="0">
                <a:solidFill>
                  <a:schemeClr val="tx1"/>
                </a:solidFill>
              </a:rPr>
              <a:t>Stars I </a:t>
            </a:r>
            <a:r>
              <a:rPr lang="en-US" sz="1400" b="1" dirty="0" smtClean="0">
                <a:solidFill>
                  <a:schemeClr val="tx1"/>
                </a:solidFill>
              </a:rPr>
              <a:t>Shall Find</a:t>
            </a:r>
            <a:r>
              <a:rPr lang="en-US" sz="1400" dirty="0" smtClean="0">
                <a:solidFill>
                  <a:schemeClr val="tx1"/>
                </a:solidFill>
              </a:rPr>
              <a:t>	V. C. Johnson</a:t>
            </a:r>
          </a:p>
          <a:p>
            <a:pPr marL="4343400" indent="-4343400" algn="l"/>
            <a:r>
              <a:rPr lang="en-US" sz="1400" dirty="0" smtClean="0">
                <a:solidFill>
                  <a:schemeClr val="tx1"/>
                </a:solidFill>
              </a:rPr>
              <a:t>                        </a:t>
            </a:r>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a:t>
            </a:r>
          </a:p>
          <a:p>
            <a:pPr marL="4343400" indent="-4343400" algn="l"/>
            <a:endParaRPr lang="en-US" sz="1000" dirty="0" smtClean="0">
              <a:solidFill>
                <a:schemeClr val="tx1"/>
              </a:solidFill>
            </a:endParaRPr>
          </a:p>
          <a:p>
            <a:pPr marL="4343400" indent="-4343400" algn="l"/>
            <a:r>
              <a:rPr lang="en-US" sz="1400" b="1" dirty="0" smtClean="0">
                <a:solidFill>
                  <a:schemeClr val="tx1"/>
                </a:solidFill>
              </a:rPr>
              <a:t>Sussex Carol</a:t>
            </a:r>
            <a:r>
              <a:rPr lang="en-US" sz="1400" dirty="0" smtClean="0">
                <a:solidFill>
                  <a:schemeClr val="tx1"/>
                </a:solidFill>
              </a:rPr>
              <a:t>	</a:t>
            </a:r>
            <a:r>
              <a:rPr lang="en-US" sz="1400" dirty="0" smtClean="0">
                <a:solidFill>
                  <a:schemeClr val="tx1"/>
                </a:solidFill>
              </a:rPr>
              <a:t>arr.</a:t>
            </a:r>
            <a:r>
              <a:rPr lang="en-US" sz="1400" dirty="0" smtClean="0">
                <a:solidFill>
                  <a:schemeClr val="tx1"/>
                </a:solidFill>
              </a:rPr>
              <a:t> D. </a:t>
            </a:r>
            <a:r>
              <a:rPr lang="en-US" sz="1400" dirty="0" err="1" smtClean="0">
                <a:solidFill>
                  <a:schemeClr val="tx1"/>
                </a:solidFill>
              </a:rPr>
              <a:t>Willcocks</a:t>
            </a:r>
            <a:endParaRPr lang="en-US" sz="1400" dirty="0" smtClean="0">
              <a:solidFill>
                <a:schemeClr val="tx1"/>
              </a:solidFill>
            </a:endParaRPr>
          </a:p>
          <a:p>
            <a:pPr marL="4343400" indent="-4343400" algn="l"/>
            <a:r>
              <a:rPr lang="en-US" sz="1400" dirty="0" smtClean="0">
                <a:solidFill>
                  <a:schemeClr val="tx1"/>
                </a:solidFill>
              </a:rPr>
              <a:t>                         </a:t>
            </a:r>
            <a:r>
              <a:rPr lang="en-US" sz="1400" dirty="0" err="1" smtClean="0">
                <a:solidFill>
                  <a:schemeClr val="tx1"/>
                </a:solidFill>
              </a:rPr>
              <a:t>Foxdale</a:t>
            </a:r>
            <a:r>
              <a:rPr lang="en-US" sz="1400" dirty="0" smtClean="0">
                <a:solidFill>
                  <a:schemeClr val="tx1"/>
                </a:solidFill>
              </a:rPr>
              <a:t> Chorus</a:t>
            </a:r>
            <a:endParaRPr lang="en-US" sz="1400" dirty="0" smtClean="0">
              <a:solidFill>
                <a:schemeClr val="tx1"/>
              </a:solidFill>
            </a:endParaRPr>
          </a:p>
          <a:p>
            <a:pPr marL="4343400" indent="-4343400" algn="l"/>
            <a:endParaRPr lang="en-US" sz="1000" dirty="0" smtClean="0">
              <a:solidFill>
                <a:schemeClr val="tx1"/>
              </a:solidFill>
            </a:endParaRPr>
          </a:p>
          <a:p>
            <a:pPr marL="4343400" indent="-4343400" algn="l"/>
            <a:r>
              <a:rPr lang="en-US" sz="1548" b="1" dirty="0" err="1" smtClean="0">
                <a:solidFill>
                  <a:schemeClr val="tx1"/>
                </a:solidFill>
              </a:rPr>
              <a:t>Foxdale</a:t>
            </a:r>
            <a:r>
              <a:rPr lang="en-US" sz="1548" b="1" dirty="0" smtClean="0">
                <a:solidFill>
                  <a:schemeClr val="tx1"/>
                </a:solidFill>
              </a:rPr>
              <a:t> Recorder Ensemble – Familiar Winter Classics	</a:t>
            </a:r>
            <a:r>
              <a:rPr lang="en-US" sz="1548" dirty="0" smtClean="0">
                <a:solidFill>
                  <a:schemeClr val="tx1"/>
                </a:solidFill>
              </a:rPr>
              <a:t>Various arrangers</a:t>
            </a:r>
          </a:p>
          <a:p>
            <a:pPr marL="4343400" indent="-4343400" algn="l"/>
            <a:r>
              <a:rPr lang="en-US" sz="1548" dirty="0" smtClean="0">
                <a:solidFill>
                  <a:schemeClr val="tx1"/>
                </a:solidFill>
              </a:rPr>
              <a:t>    Please join us in singing:</a:t>
            </a:r>
          </a:p>
          <a:p>
            <a:pPr marL="4343400" indent="-4343400" algn="l"/>
            <a:r>
              <a:rPr lang="en-US" sz="1429" dirty="0" smtClean="0">
                <a:solidFill>
                  <a:schemeClr val="tx1"/>
                </a:solidFill>
              </a:rPr>
              <a:t>              Jingle Bells, Oh Christmas Tree, Lo, How a Rose ere’ Blooming, Joy to the World, and Silent Night</a:t>
            </a:r>
          </a:p>
          <a:p>
            <a:pPr marL="4343400" indent="-4343400" algn="l"/>
            <a:endParaRPr lang="en-US" sz="1050" dirty="0" smtClean="0">
              <a:solidFill>
                <a:schemeClr val="tx1"/>
              </a:solidFill>
            </a:endParaRPr>
          </a:p>
          <a:p>
            <a:pPr marL="4343400" indent="-4343400" algn="l"/>
            <a:r>
              <a:rPr lang="en-US" sz="1600" b="1" dirty="0" smtClean="0">
                <a:solidFill>
                  <a:schemeClr val="tx1"/>
                </a:solidFill>
              </a:rPr>
              <a:t>I wish you Peace	</a:t>
            </a:r>
            <a:r>
              <a:rPr lang="en-US" sz="1600" dirty="0" smtClean="0">
                <a:solidFill>
                  <a:schemeClr val="tx1"/>
                </a:solidFill>
              </a:rPr>
              <a:t>C. </a:t>
            </a:r>
            <a:r>
              <a:rPr lang="en-US" sz="1600" dirty="0" err="1" smtClean="0">
                <a:solidFill>
                  <a:schemeClr val="tx1"/>
                </a:solidFill>
              </a:rPr>
              <a:t>Strommen</a:t>
            </a:r>
            <a:endParaRPr lang="en-US" sz="1600" dirty="0" smtClean="0">
              <a:solidFill>
                <a:schemeClr val="tx1"/>
              </a:solidFill>
            </a:endParaRPr>
          </a:p>
          <a:p>
            <a:pPr marL="4343400" indent="-4343400" algn="l"/>
            <a:r>
              <a:rPr lang="en-US" sz="1600" dirty="0" smtClean="0">
                <a:solidFill>
                  <a:schemeClr val="tx1"/>
                </a:solidFill>
              </a:rPr>
              <a:t>                       </a:t>
            </a:r>
            <a:r>
              <a:rPr lang="en-US" sz="1600" dirty="0" err="1" smtClean="0">
                <a:solidFill>
                  <a:schemeClr val="tx1"/>
                </a:solidFill>
              </a:rPr>
              <a:t>Foxdale</a:t>
            </a:r>
            <a:r>
              <a:rPr lang="en-US" sz="1600" dirty="0" smtClean="0">
                <a:solidFill>
                  <a:schemeClr val="tx1"/>
                </a:solidFill>
              </a:rPr>
              <a:t> Village</a:t>
            </a:r>
          </a:p>
          <a:p>
            <a:pPr marL="4343400" indent="-4343400" algn="l"/>
            <a:endParaRPr lang="en-US" sz="1000" dirty="0" smtClean="0">
              <a:solidFill>
                <a:schemeClr val="tx1"/>
              </a:solidFill>
            </a:endParaRPr>
          </a:p>
          <a:p>
            <a:pPr marL="4343400" indent="-4343400" algn="l"/>
            <a:r>
              <a:rPr lang="en-US" sz="1600" b="1" dirty="0" smtClean="0">
                <a:solidFill>
                  <a:schemeClr val="tx1"/>
                </a:solidFill>
              </a:rPr>
              <a:t>Angel’s Lullaby</a:t>
            </a:r>
            <a:r>
              <a:rPr lang="en-US" sz="1600" dirty="0" smtClean="0">
                <a:solidFill>
                  <a:schemeClr val="tx1"/>
                </a:solidFill>
              </a:rPr>
              <a:t>	Jill </a:t>
            </a:r>
            <a:r>
              <a:rPr lang="en-US" sz="1600" dirty="0" err="1" smtClean="0">
                <a:solidFill>
                  <a:schemeClr val="tx1"/>
                </a:solidFill>
              </a:rPr>
              <a:t>Gallina</a:t>
            </a:r>
            <a:endParaRPr lang="en-US" sz="1600" dirty="0" smtClean="0">
              <a:solidFill>
                <a:schemeClr val="tx1"/>
              </a:solidFill>
            </a:endParaRPr>
          </a:p>
          <a:p>
            <a:pPr marL="4343400" indent="-4343400" algn="l"/>
            <a:r>
              <a:rPr lang="en-US" sz="1548" b="1" dirty="0" smtClean="0">
                <a:solidFill>
                  <a:schemeClr val="tx1"/>
                </a:solidFill>
              </a:rPr>
              <a:t>Stars that Twinkle and Shine	</a:t>
            </a:r>
            <a:r>
              <a:rPr lang="en-US" sz="1548" dirty="0" smtClean="0">
                <a:solidFill>
                  <a:schemeClr val="tx1"/>
                </a:solidFill>
              </a:rPr>
              <a:t>J. E. </a:t>
            </a:r>
            <a:r>
              <a:rPr lang="en-US" sz="1548" dirty="0" err="1" smtClean="0">
                <a:solidFill>
                  <a:schemeClr val="tx1"/>
                </a:solidFill>
              </a:rPr>
              <a:t>Eilers</a:t>
            </a:r>
            <a:endParaRPr lang="en-US" sz="1548" dirty="0" smtClean="0">
              <a:solidFill>
                <a:schemeClr val="tx1"/>
              </a:solidFill>
            </a:endParaRPr>
          </a:p>
          <a:p>
            <a:pPr marL="4343400" indent="-4343400" algn="l"/>
            <a:r>
              <a:rPr lang="en-US" sz="1548" b="1" dirty="0" err="1" smtClean="0">
                <a:solidFill>
                  <a:schemeClr val="tx1"/>
                </a:solidFill>
              </a:rPr>
              <a:t>Foxdale</a:t>
            </a:r>
            <a:r>
              <a:rPr lang="en-US" sz="1548" b="1" dirty="0" smtClean="0">
                <a:solidFill>
                  <a:schemeClr val="tx1"/>
                </a:solidFill>
              </a:rPr>
              <a:t> Village Song   </a:t>
            </a:r>
          </a:p>
          <a:p>
            <a:pPr marL="4343400" indent="-4343400" algn="l"/>
            <a:r>
              <a:rPr lang="en-US" sz="1548" b="1" dirty="0" smtClean="0">
                <a:solidFill>
                  <a:schemeClr val="tx1"/>
                </a:solidFill>
              </a:rPr>
              <a:t>                       </a:t>
            </a:r>
            <a:r>
              <a:rPr lang="en-US" sz="1548" dirty="0" smtClean="0">
                <a:solidFill>
                  <a:schemeClr val="tx1"/>
                </a:solidFill>
              </a:rPr>
              <a:t>Combined Choirs</a:t>
            </a:r>
          </a:p>
          <a:p>
            <a:pPr marL="4343400" indent="-4343400" algn="l"/>
            <a:endParaRPr lang="en-US" sz="1548" b="1" dirty="0" smtClean="0">
              <a:solidFill>
                <a:schemeClr val="tx1"/>
              </a:solidFill>
            </a:endParaRPr>
          </a:p>
          <a:p>
            <a:pPr marL="4343400" indent="-4343400" algn="l"/>
            <a:endParaRPr lang="en-US" sz="1548" b="1"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7000"/>
            <a:ext cx="6172200" cy="1828800"/>
          </a:xfrm>
          <a:ln w="73025" cap="rnd" cmpd="thickThin">
            <a:solidFill>
              <a:schemeClr val="tx1">
                <a:lumMod val="50000"/>
                <a:lumOff val="50000"/>
              </a:schemeClr>
            </a:solidFill>
          </a:ln>
        </p:spPr>
        <p:txBody>
          <a:bodyPr wrap="square">
            <a:normAutofit fontScale="90000"/>
          </a:bodyPr>
          <a:lstStyle/>
          <a:p>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778" dirty="0" smtClean="0"/>
              <a:t>The </a:t>
            </a:r>
            <a:r>
              <a:rPr lang="en-US" sz="1778" dirty="0" err="1" smtClean="0"/>
              <a:t>Foxdale</a:t>
            </a:r>
            <a:r>
              <a:rPr lang="en-US" sz="1778" dirty="0" smtClean="0"/>
              <a:t> Village Chorus is dedicated to lifelong musicianship through friendship and singing. New members are welcome to join us at any time during the year. If you are interested in joining </a:t>
            </a:r>
            <a:r>
              <a:rPr lang="en-US" sz="1778" dirty="0" smtClean="0"/>
              <a:t>us, </a:t>
            </a:r>
            <a:r>
              <a:rPr lang="en-US" sz="1778" dirty="0" smtClean="0"/>
              <a:t>please contact Louise Harris or any chorus member. </a:t>
            </a:r>
            <a:r>
              <a:rPr lang="en-US" dirty="0" smtClean="0"/>
              <a:t/>
            </a:r>
            <a:br>
              <a:rPr lang="en-US" dirty="0" smtClean="0"/>
            </a:br>
            <a:endParaRPr lang="en-US" dirty="0"/>
          </a:p>
        </p:txBody>
      </p:sp>
      <p:sp>
        <p:nvSpPr>
          <p:cNvPr id="4" name="TextBox 3"/>
          <p:cNvSpPr txBox="1"/>
          <p:nvPr/>
        </p:nvSpPr>
        <p:spPr>
          <a:xfrm>
            <a:off x="457200" y="304800"/>
            <a:ext cx="6096000" cy="369332"/>
          </a:xfrm>
          <a:prstGeom prst="rect">
            <a:avLst/>
          </a:prstGeom>
          <a:noFill/>
        </p:spPr>
        <p:txBody>
          <a:bodyPr wrap="square" rtlCol="0">
            <a:spAutoFit/>
          </a:bodyPr>
          <a:lstStyle/>
          <a:p>
            <a:endParaRPr lang="en-US" dirty="0"/>
          </a:p>
        </p:txBody>
      </p:sp>
      <p:sp>
        <p:nvSpPr>
          <p:cNvPr id="5" name="Text Box 4"/>
          <p:cNvSpPr txBox="1">
            <a:spLocks noChangeArrowheads="1"/>
          </p:cNvSpPr>
          <p:nvPr/>
        </p:nvSpPr>
        <p:spPr bwMode="auto">
          <a:xfrm>
            <a:off x="228600" y="381000"/>
            <a:ext cx="6248400" cy="2031325"/>
          </a:xfrm>
          <a:prstGeom prst="rect">
            <a:avLst/>
          </a:prstGeom>
          <a:noFill/>
          <a:ln w="76200" cap="rnd" cmpd="tri">
            <a:solidFill>
              <a:schemeClr val="tx1">
                <a:lumMod val="50000"/>
                <a:lumOff val="50000"/>
              </a:schemeClr>
            </a:solidFill>
            <a:prstDash val="sysDot"/>
            <a:miter lim="800000"/>
            <a:headEnd/>
            <a:tailEnd/>
          </a:ln>
          <a:effectLst/>
        </p:spPr>
        <p:txBody>
          <a:bodyPr wrap="square">
            <a:spAutoFit/>
          </a:bodyPr>
          <a:lstStyle/>
          <a:p>
            <a:pPr lvl="1" algn="ctr">
              <a:spcBef>
                <a:spcPct val="50000"/>
              </a:spcBef>
            </a:pPr>
            <a:r>
              <a:rPr lang="en-US" sz="1800" dirty="0" err="1">
                <a:latin typeface="Charlesworth" pitchFamily="82" charset="0"/>
              </a:rPr>
              <a:t>Foxdale</a:t>
            </a:r>
            <a:r>
              <a:rPr lang="en-US" sz="1800" dirty="0">
                <a:latin typeface="Charlesworth" pitchFamily="82" charset="0"/>
              </a:rPr>
              <a:t> Village</a:t>
            </a:r>
          </a:p>
          <a:p>
            <a:pPr lvl="1">
              <a:spcBef>
                <a:spcPct val="50000"/>
              </a:spcBef>
            </a:pPr>
            <a:r>
              <a:rPr lang="en-US" sz="1200" dirty="0" err="1">
                <a:latin typeface="Arial" charset="0"/>
              </a:rPr>
              <a:t>Foxdale</a:t>
            </a:r>
            <a:r>
              <a:rPr lang="en-US" sz="1200" dirty="0">
                <a:latin typeface="Arial" charset="0"/>
              </a:rPr>
              <a:t> Village is a not-for-profit Quaker-directed continuing care retirement community. Through community services and programs, </a:t>
            </a:r>
            <a:r>
              <a:rPr lang="en-US" sz="1200" dirty="0" err="1">
                <a:latin typeface="Arial" charset="0"/>
              </a:rPr>
              <a:t>Foxdale</a:t>
            </a:r>
            <a:r>
              <a:rPr lang="en-US" sz="1200" dirty="0">
                <a:latin typeface="Arial" charset="0"/>
              </a:rPr>
              <a:t> provides for the social, spiritual, nutritional, residential, wellness and health care needs of older people at reasonable cost while providing a supportive working environment for employees. Our community shares the Quaker conviction that human life is sacred and that all persons regardless of age, health, economic status, race, color, religious creed, or other circumstances are to be treated with loving respect</a:t>
            </a:r>
            <a:r>
              <a:rPr lang="en-US" sz="1200" dirty="0" smtClean="0">
                <a:latin typeface="Arial" charset="0"/>
              </a:rPr>
              <a:t>.</a:t>
            </a:r>
          </a:p>
          <a:p>
            <a:pPr lvl="1" algn="ctr">
              <a:spcBef>
                <a:spcPct val="50000"/>
              </a:spcBef>
            </a:pPr>
            <a:endParaRPr lang="en-US" sz="1200" dirty="0">
              <a:latin typeface="Arial" charset="0"/>
            </a:endParaRPr>
          </a:p>
        </p:txBody>
      </p:sp>
      <p:sp>
        <p:nvSpPr>
          <p:cNvPr id="6" name="TextBox 5"/>
          <p:cNvSpPr txBox="1"/>
          <p:nvPr/>
        </p:nvSpPr>
        <p:spPr>
          <a:xfrm>
            <a:off x="381000" y="4876800"/>
            <a:ext cx="5943600" cy="369332"/>
          </a:xfrm>
          <a:prstGeom prst="rect">
            <a:avLst/>
          </a:prstGeom>
          <a:noFill/>
        </p:spPr>
        <p:txBody>
          <a:bodyPr wrap="square" rtlCol="0">
            <a:spAutoFit/>
          </a:bodyPr>
          <a:lstStyle/>
          <a:p>
            <a:endParaRPr lang="en-US" dirty="0"/>
          </a:p>
        </p:txBody>
      </p:sp>
      <p:sp>
        <p:nvSpPr>
          <p:cNvPr id="7" name="Text Box 1028"/>
          <p:cNvSpPr txBox="1">
            <a:spLocks noChangeArrowheads="1"/>
          </p:cNvSpPr>
          <p:nvPr/>
        </p:nvSpPr>
        <p:spPr bwMode="auto">
          <a:xfrm>
            <a:off x="0" y="6553200"/>
            <a:ext cx="2057400" cy="1785104"/>
          </a:xfrm>
          <a:prstGeom prst="rect">
            <a:avLst/>
          </a:prstGeom>
          <a:noFill/>
          <a:ln w="9525">
            <a:noFill/>
            <a:miter lim="800000"/>
            <a:headEnd/>
            <a:tailEnd/>
          </a:ln>
          <a:effectLst/>
        </p:spPr>
        <p:txBody>
          <a:bodyPr>
            <a:spAutoFit/>
          </a:bodyPr>
          <a:lstStyle/>
          <a:p>
            <a:pPr algn="ctr" fontAlgn="ctr">
              <a:spcBef>
                <a:spcPct val="50000"/>
              </a:spcBef>
            </a:pPr>
            <a:r>
              <a:rPr lang="en-US" sz="1100" b="1" u="sng" dirty="0">
                <a:latin typeface="Verdana" pitchFamily="34" charset="0"/>
                <a:cs typeface="Arial" charset="0"/>
              </a:rPr>
              <a:t>Soprano</a:t>
            </a:r>
            <a:endParaRPr lang="en-US" sz="1100" b="1" u="sng" dirty="0" smtClean="0">
              <a:latin typeface="Verdana" pitchFamily="34" charset="0"/>
              <a:cs typeface="Arial" charset="0"/>
            </a:endParaRPr>
          </a:p>
          <a:p>
            <a:pPr algn="ctr" fontAlgn="ctr">
              <a:spcBef>
                <a:spcPct val="50000"/>
              </a:spcBef>
            </a:pPr>
            <a:r>
              <a:rPr lang="en-US" sz="1100" dirty="0" err="1" smtClean="0">
                <a:latin typeface="Verdana" pitchFamily="34" charset="0"/>
                <a:cs typeface="Arial" charset="0"/>
              </a:rPr>
              <a:t>Salley</a:t>
            </a:r>
            <a:r>
              <a:rPr lang="en-US" sz="1100" dirty="0" smtClean="0">
                <a:latin typeface="Verdana" pitchFamily="34" charset="0"/>
                <a:cs typeface="Arial" charset="0"/>
              </a:rPr>
              <a:t> Goodman </a:t>
            </a:r>
          </a:p>
          <a:p>
            <a:pPr algn="ctr" fontAlgn="ctr">
              <a:spcBef>
                <a:spcPct val="50000"/>
              </a:spcBef>
            </a:pPr>
            <a:r>
              <a:rPr lang="en-US" sz="1100" dirty="0" smtClean="0">
                <a:latin typeface="Verdana" pitchFamily="34" charset="0"/>
                <a:cs typeface="Arial" charset="0"/>
              </a:rPr>
              <a:t>Helen Love</a:t>
            </a:r>
          </a:p>
          <a:p>
            <a:pPr algn="ctr" fontAlgn="ctr">
              <a:spcBef>
                <a:spcPct val="50000"/>
              </a:spcBef>
            </a:pPr>
            <a:r>
              <a:rPr lang="en-US" sz="1100" dirty="0" smtClean="0">
                <a:latin typeface="Verdana" pitchFamily="34" charset="0"/>
                <a:cs typeface="Arial" charset="0"/>
              </a:rPr>
              <a:t>Grace Steele</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Gloria </a:t>
            </a:r>
            <a:r>
              <a:rPr lang="en-US" sz="1100" dirty="0" err="1" smtClean="0">
                <a:latin typeface="Verdana" pitchFamily="34" charset="0"/>
                <a:cs typeface="Arial" charset="0"/>
              </a:rPr>
              <a:t>Venett</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Beverly </a:t>
            </a:r>
            <a:r>
              <a:rPr lang="en-US" sz="1100" dirty="0" err="1" smtClean="0">
                <a:latin typeface="Verdana" pitchFamily="34" charset="0"/>
                <a:cs typeface="Arial" charset="0"/>
              </a:rPr>
              <a:t>Zavodni</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Marianne Schrader</a:t>
            </a:r>
            <a:endParaRPr lang="en-US" sz="1100" dirty="0">
              <a:latin typeface="Verdana" pitchFamily="34" charset="0"/>
              <a:cs typeface="Arial" charset="0"/>
            </a:endParaRPr>
          </a:p>
        </p:txBody>
      </p:sp>
      <p:sp>
        <p:nvSpPr>
          <p:cNvPr id="8" name="Text Box 1029"/>
          <p:cNvSpPr txBox="1">
            <a:spLocks noChangeArrowheads="1"/>
          </p:cNvSpPr>
          <p:nvPr/>
        </p:nvSpPr>
        <p:spPr bwMode="auto">
          <a:xfrm>
            <a:off x="1524000" y="6553200"/>
            <a:ext cx="1981200" cy="2546851"/>
          </a:xfrm>
          <a:prstGeom prst="rect">
            <a:avLst/>
          </a:prstGeom>
          <a:noFill/>
          <a:ln w="9525">
            <a:noFill/>
            <a:miter lim="800000"/>
            <a:headEnd/>
            <a:tailEnd/>
          </a:ln>
          <a:effectLst/>
        </p:spPr>
        <p:txBody>
          <a:bodyPr wrap="square">
            <a:spAutoFit/>
          </a:bodyPr>
          <a:lstStyle/>
          <a:p>
            <a:pPr algn="ctr" fontAlgn="ctr">
              <a:spcBef>
                <a:spcPct val="50000"/>
              </a:spcBef>
            </a:pPr>
            <a:r>
              <a:rPr lang="en-US" sz="1100" b="1" u="sng" dirty="0">
                <a:latin typeface="Verdana" pitchFamily="34" charset="0"/>
                <a:cs typeface="Arial" charset="0"/>
              </a:rPr>
              <a:t>Alto </a:t>
            </a:r>
            <a:endParaRPr lang="en-US" sz="1100" b="1" u="sng"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Sophia Carney</a:t>
            </a:r>
          </a:p>
          <a:p>
            <a:pPr algn="ctr" fontAlgn="ctr">
              <a:spcBef>
                <a:spcPct val="50000"/>
              </a:spcBef>
            </a:pPr>
            <a:r>
              <a:rPr lang="en-US" sz="1100" dirty="0" smtClean="0">
                <a:latin typeface="Verdana" pitchFamily="34" charset="0"/>
                <a:cs typeface="Arial" charset="0"/>
              </a:rPr>
              <a:t>Charlotte de </a:t>
            </a:r>
            <a:r>
              <a:rPr lang="en-US" sz="1100" dirty="0" err="1" smtClean="0">
                <a:latin typeface="Verdana" pitchFamily="34" charset="0"/>
                <a:cs typeface="Arial" charset="0"/>
              </a:rPr>
              <a:t>Lissovoy</a:t>
            </a:r>
            <a:endParaRPr lang="en-US" sz="1100" dirty="0" smtClean="0">
              <a:latin typeface="Verdana" pitchFamily="34" charset="0"/>
              <a:cs typeface="Arial" charset="0"/>
            </a:endParaRPr>
          </a:p>
          <a:p>
            <a:pPr algn="ctr" fontAlgn="ctr">
              <a:spcBef>
                <a:spcPct val="50000"/>
              </a:spcBef>
            </a:pPr>
            <a:r>
              <a:rPr lang="en-US" sz="1100" dirty="0" err="1" smtClean="0">
                <a:latin typeface="Verdana" pitchFamily="34" charset="0"/>
                <a:cs typeface="Arial" charset="0"/>
              </a:rPr>
              <a:t>Fiep</a:t>
            </a:r>
            <a:r>
              <a:rPr lang="en-US" sz="1100" dirty="0" smtClean="0">
                <a:latin typeface="Verdana" pitchFamily="34" charset="0"/>
                <a:cs typeface="Arial" charset="0"/>
              </a:rPr>
              <a:t> Carney</a:t>
            </a:r>
            <a:endParaRPr lang="en-US" sz="1100" dirty="0">
              <a:latin typeface="Verdana" pitchFamily="34" charset="0"/>
              <a:cs typeface="Arial" charset="0"/>
            </a:endParaRPr>
          </a:p>
          <a:p>
            <a:pPr algn="ctr" fontAlgn="ctr">
              <a:spcBef>
                <a:spcPct val="50000"/>
              </a:spcBef>
            </a:pPr>
            <a:r>
              <a:rPr lang="en-US" sz="1100" dirty="0">
                <a:latin typeface="Verdana" pitchFamily="34" charset="0"/>
                <a:cs typeface="Arial" charset="0"/>
              </a:rPr>
              <a:t>Louise </a:t>
            </a:r>
            <a:r>
              <a:rPr lang="en-US" sz="1100" dirty="0" smtClean="0">
                <a:latin typeface="Verdana" pitchFamily="34" charset="0"/>
                <a:cs typeface="Arial" charset="0"/>
              </a:rPr>
              <a:t>Harris</a:t>
            </a:r>
          </a:p>
          <a:p>
            <a:pPr algn="ctr" fontAlgn="ctr">
              <a:spcBef>
                <a:spcPct val="50000"/>
              </a:spcBef>
            </a:pPr>
            <a:r>
              <a:rPr lang="en-US" sz="1100" dirty="0" smtClean="0">
                <a:latin typeface="Verdana" pitchFamily="34" charset="0"/>
                <a:cs typeface="Arial" charset="0"/>
              </a:rPr>
              <a:t>Marilyn </a:t>
            </a:r>
            <a:r>
              <a:rPr lang="en-US" sz="1100" dirty="0" err="1" smtClean="0">
                <a:latin typeface="Verdana" pitchFamily="34" charset="0"/>
                <a:cs typeface="Arial" charset="0"/>
              </a:rPr>
              <a:t>Morrisson</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Jane Richey</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Helen </a:t>
            </a:r>
            <a:r>
              <a:rPr lang="en-US" sz="1100" dirty="0" err="1" smtClean="0">
                <a:latin typeface="Verdana" pitchFamily="34" charset="0"/>
                <a:cs typeface="Arial" charset="0"/>
              </a:rPr>
              <a:t>Roback</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Jane </a:t>
            </a:r>
            <a:r>
              <a:rPr lang="en-US" sz="1100" dirty="0" err="1" smtClean="0">
                <a:latin typeface="Verdana" pitchFamily="34" charset="0"/>
                <a:cs typeface="Arial" charset="0"/>
              </a:rPr>
              <a:t>Sheckells</a:t>
            </a:r>
            <a:endParaRPr lang="en-US" sz="1100" dirty="0" smtClean="0">
              <a:latin typeface="Verdana" pitchFamily="34" charset="0"/>
              <a:cs typeface="Arial" charset="0"/>
            </a:endParaRPr>
          </a:p>
          <a:p>
            <a:pPr algn="ctr" fontAlgn="ctr">
              <a:spcBef>
                <a:spcPct val="50000"/>
              </a:spcBef>
            </a:pPr>
            <a:endParaRPr lang="en-US" sz="1100" dirty="0">
              <a:latin typeface="Verdana" pitchFamily="34" charset="0"/>
              <a:cs typeface="Arial" charset="0"/>
            </a:endParaRPr>
          </a:p>
        </p:txBody>
      </p:sp>
      <p:sp>
        <p:nvSpPr>
          <p:cNvPr id="9" name="Text Box 1030"/>
          <p:cNvSpPr txBox="1">
            <a:spLocks noChangeArrowheads="1"/>
          </p:cNvSpPr>
          <p:nvPr/>
        </p:nvSpPr>
        <p:spPr bwMode="auto">
          <a:xfrm>
            <a:off x="3124200" y="6553200"/>
            <a:ext cx="2057400" cy="1692771"/>
          </a:xfrm>
          <a:prstGeom prst="rect">
            <a:avLst/>
          </a:prstGeom>
          <a:noFill/>
          <a:ln w="9525">
            <a:noFill/>
            <a:miter lim="800000"/>
            <a:headEnd/>
            <a:tailEnd/>
          </a:ln>
          <a:effectLst/>
        </p:spPr>
        <p:txBody>
          <a:bodyPr wrap="square">
            <a:spAutoFit/>
          </a:bodyPr>
          <a:lstStyle/>
          <a:p>
            <a:pPr algn="ctr" fontAlgn="ctr">
              <a:spcBef>
                <a:spcPct val="50000"/>
              </a:spcBef>
            </a:pPr>
            <a:r>
              <a:rPr lang="en-US" sz="1100" b="1" u="sng" dirty="0">
                <a:latin typeface="Verdana" pitchFamily="34" charset="0"/>
                <a:cs typeface="Arial" charset="0"/>
              </a:rPr>
              <a:t>Tenor</a:t>
            </a:r>
            <a:endParaRPr lang="en-US" sz="1100" b="1" u="sng"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John Cox</a:t>
            </a:r>
          </a:p>
          <a:p>
            <a:pPr algn="ctr" fontAlgn="ctr">
              <a:spcBef>
                <a:spcPct val="50000"/>
              </a:spcBef>
            </a:pPr>
            <a:r>
              <a:rPr lang="en-US" sz="1100" dirty="0">
                <a:latin typeface="Verdana" pitchFamily="34" charset="0"/>
                <a:cs typeface="Arial" charset="0"/>
              </a:rPr>
              <a:t>Jane Humphreys</a:t>
            </a:r>
          </a:p>
          <a:p>
            <a:pPr algn="ctr" fontAlgn="ctr">
              <a:spcBef>
                <a:spcPct val="50000"/>
              </a:spcBef>
            </a:pPr>
            <a:r>
              <a:rPr lang="en-US" sz="1100" dirty="0" smtClean="0">
                <a:latin typeface="Verdana" pitchFamily="34" charset="0"/>
                <a:cs typeface="Arial" charset="0"/>
              </a:rPr>
              <a:t>Bunny Moon</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William Steele</a:t>
            </a:r>
            <a:endParaRPr lang="en-US" sz="1100" dirty="0" smtClean="0">
              <a:latin typeface="Verdana" pitchFamily="34" charset="0"/>
              <a:cs typeface="Arial" charset="0"/>
            </a:endParaRPr>
          </a:p>
          <a:p>
            <a:pPr algn="ctr" fontAlgn="ctr">
              <a:spcBef>
                <a:spcPct val="50000"/>
              </a:spcBef>
            </a:pPr>
            <a:endParaRPr lang="en-US" dirty="0">
              <a:latin typeface="Verdana" pitchFamily="34" charset="0"/>
            </a:endParaRPr>
          </a:p>
        </p:txBody>
      </p:sp>
      <p:sp>
        <p:nvSpPr>
          <p:cNvPr id="10" name="Text Box 1031"/>
          <p:cNvSpPr txBox="1">
            <a:spLocks noChangeArrowheads="1"/>
          </p:cNvSpPr>
          <p:nvPr/>
        </p:nvSpPr>
        <p:spPr bwMode="auto">
          <a:xfrm>
            <a:off x="4800600" y="6553200"/>
            <a:ext cx="1676400" cy="2039020"/>
          </a:xfrm>
          <a:prstGeom prst="rect">
            <a:avLst/>
          </a:prstGeom>
          <a:noFill/>
          <a:ln w="9525">
            <a:noFill/>
            <a:miter lim="800000"/>
            <a:headEnd/>
            <a:tailEnd/>
          </a:ln>
          <a:effectLst/>
        </p:spPr>
        <p:txBody>
          <a:bodyPr wrap="square">
            <a:spAutoFit/>
          </a:bodyPr>
          <a:lstStyle/>
          <a:p>
            <a:pPr algn="ctr" fontAlgn="ctr">
              <a:spcBef>
                <a:spcPct val="50000"/>
              </a:spcBef>
            </a:pPr>
            <a:r>
              <a:rPr lang="en-US" sz="1100" b="1" u="sng" dirty="0">
                <a:latin typeface="Verdana" pitchFamily="34" charset="0"/>
                <a:cs typeface="Arial" charset="0"/>
              </a:rPr>
              <a:t>Bass </a:t>
            </a:r>
          </a:p>
          <a:p>
            <a:pPr algn="ctr" fontAlgn="ctr">
              <a:spcBef>
                <a:spcPct val="50000"/>
              </a:spcBef>
            </a:pPr>
            <a:r>
              <a:rPr lang="en-US" sz="1100" dirty="0" smtClean="0">
                <a:latin typeface="Verdana" pitchFamily="34" charset="0"/>
                <a:cs typeface="Arial" charset="0"/>
              </a:rPr>
              <a:t>Don </a:t>
            </a:r>
            <a:r>
              <a:rPr lang="en-US" sz="1100" dirty="0" smtClean="0">
                <a:latin typeface="Verdana" pitchFamily="34" charset="0"/>
                <a:cs typeface="Arial" charset="0"/>
              </a:rPr>
              <a:t>Davis</a:t>
            </a:r>
          </a:p>
          <a:p>
            <a:pPr algn="ctr" fontAlgn="ctr">
              <a:spcBef>
                <a:spcPct val="50000"/>
              </a:spcBef>
            </a:pPr>
            <a:r>
              <a:rPr lang="en-US" sz="1100" dirty="0" smtClean="0">
                <a:latin typeface="Verdana" pitchFamily="34" charset="0"/>
                <a:cs typeface="Arial" charset="0"/>
              </a:rPr>
              <a:t>Art </a:t>
            </a:r>
            <a:r>
              <a:rPr lang="en-US" sz="1100" dirty="0" err="1" smtClean="0">
                <a:latin typeface="Verdana" pitchFamily="34" charset="0"/>
                <a:cs typeface="Arial" charset="0"/>
              </a:rPr>
              <a:t>Gldschmidt</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Ernie Hawk</a:t>
            </a:r>
          </a:p>
          <a:p>
            <a:pPr algn="ctr" fontAlgn="ctr">
              <a:spcBef>
                <a:spcPct val="50000"/>
              </a:spcBef>
            </a:pPr>
            <a:r>
              <a:rPr lang="en-US" sz="1100" dirty="0" smtClean="0">
                <a:latin typeface="Verdana" pitchFamily="34" charset="0"/>
                <a:cs typeface="Arial" charset="0"/>
              </a:rPr>
              <a:t>Clovis </a:t>
            </a:r>
            <a:r>
              <a:rPr lang="en-US" sz="1100" dirty="0" err="1" smtClean="0">
                <a:latin typeface="Verdana" pitchFamily="34" charset="0"/>
                <a:cs typeface="Arial" charset="0"/>
              </a:rPr>
              <a:t>Morrisson</a:t>
            </a:r>
            <a:endParaRPr lang="en-US" sz="1100" dirty="0" smtClean="0">
              <a:latin typeface="Verdana" pitchFamily="34" charset="0"/>
              <a:cs typeface="Arial" charset="0"/>
            </a:endParaRPr>
          </a:p>
          <a:p>
            <a:pPr algn="ctr" fontAlgn="ctr">
              <a:spcBef>
                <a:spcPct val="50000"/>
              </a:spcBef>
            </a:pPr>
            <a:r>
              <a:rPr lang="en-US" sz="1100" dirty="0" err="1" smtClean="0">
                <a:latin typeface="Verdana" pitchFamily="34" charset="0"/>
                <a:cs typeface="Arial" charset="0"/>
              </a:rPr>
              <a:t>Henery</a:t>
            </a:r>
            <a:r>
              <a:rPr lang="en-US" sz="1100" dirty="0" smtClean="0">
                <a:latin typeface="Verdana" pitchFamily="34" charset="0"/>
                <a:cs typeface="Arial" charset="0"/>
              </a:rPr>
              <a:t> </a:t>
            </a:r>
            <a:r>
              <a:rPr lang="en-US" sz="1100" dirty="0" err="1" smtClean="0">
                <a:latin typeface="Verdana" pitchFamily="34" charset="0"/>
                <a:cs typeface="Arial" charset="0"/>
              </a:rPr>
              <a:t>Loewen</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Herman Richey</a:t>
            </a:r>
            <a:endParaRPr lang="en-US" sz="1100" dirty="0" smtClean="0">
              <a:latin typeface="Verdana" pitchFamily="34" charset="0"/>
              <a:cs typeface="Arial" charset="0"/>
            </a:endParaRPr>
          </a:p>
          <a:p>
            <a:pPr algn="ctr" fontAlgn="ctr">
              <a:spcBef>
                <a:spcPct val="50000"/>
              </a:spcBef>
            </a:pPr>
            <a:r>
              <a:rPr lang="en-US" sz="1100" dirty="0" smtClean="0">
                <a:latin typeface="Verdana" pitchFamily="34" charset="0"/>
                <a:cs typeface="Arial" charset="0"/>
              </a:rPr>
              <a:t>Dante </a:t>
            </a:r>
            <a:r>
              <a:rPr lang="en-US" sz="1100" dirty="0" err="1" smtClean="0">
                <a:latin typeface="Verdana" pitchFamily="34" charset="0"/>
                <a:cs typeface="Arial" charset="0"/>
              </a:rPr>
              <a:t>Scalzi</a:t>
            </a:r>
            <a:endParaRPr lang="en-US" sz="1100" dirty="0">
              <a:latin typeface="Verdana" pitchFamily="34" charset="0"/>
              <a:cs typeface="Arial" charset="0"/>
            </a:endParaRPr>
          </a:p>
        </p:txBody>
      </p:sp>
      <p:sp>
        <p:nvSpPr>
          <p:cNvPr id="12" name="Text Box 1033"/>
          <p:cNvSpPr txBox="1">
            <a:spLocks noChangeArrowheads="1"/>
          </p:cNvSpPr>
          <p:nvPr/>
        </p:nvSpPr>
        <p:spPr bwMode="auto">
          <a:xfrm>
            <a:off x="381000" y="4876800"/>
            <a:ext cx="6172200" cy="1890261"/>
          </a:xfrm>
          <a:prstGeom prst="rect">
            <a:avLst/>
          </a:prstGeom>
          <a:noFill/>
          <a:ln w="9525">
            <a:noFill/>
            <a:miter lim="800000"/>
            <a:headEnd/>
            <a:tailEnd/>
          </a:ln>
          <a:effectLst/>
        </p:spPr>
        <p:txBody>
          <a:bodyPr wrap="square">
            <a:spAutoFit/>
          </a:bodyPr>
          <a:lstStyle/>
          <a:p>
            <a:pPr algn="ctr">
              <a:lnSpc>
                <a:spcPct val="90000"/>
              </a:lnSpc>
              <a:spcBef>
                <a:spcPct val="20000"/>
              </a:spcBef>
            </a:pPr>
            <a:r>
              <a:rPr lang="en-US" sz="1100" b="1" dirty="0" err="1">
                <a:latin typeface="Verdana" pitchFamily="34" charset="0"/>
              </a:rPr>
              <a:t>Foxdale</a:t>
            </a:r>
            <a:r>
              <a:rPr lang="en-US" sz="1100" b="1" dirty="0">
                <a:latin typeface="Verdana" pitchFamily="34" charset="0"/>
              </a:rPr>
              <a:t> </a:t>
            </a:r>
            <a:r>
              <a:rPr lang="en-US" sz="1100" b="1" dirty="0" smtClean="0">
                <a:latin typeface="Verdana" pitchFamily="34" charset="0"/>
              </a:rPr>
              <a:t>Chorus and Peace Choir </a:t>
            </a:r>
            <a:r>
              <a:rPr lang="en-US" sz="1100" b="1" dirty="0">
                <a:latin typeface="Verdana" pitchFamily="34" charset="0"/>
              </a:rPr>
              <a:t>Director</a:t>
            </a:r>
            <a:r>
              <a:rPr lang="en-US" sz="1100" dirty="0">
                <a:latin typeface="Verdana" pitchFamily="34" charset="0"/>
              </a:rPr>
              <a:t>: </a:t>
            </a:r>
          </a:p>
          <a:p>
            <a:pPr algn="ctr">
              <a:lnSpc>
                <a:spcPct val="90000"/>
              </a:lnSpc>
              <a:spcBef>
                <a:spcPct val="20000"/>
              </a:spcBef>
            </a:pPr>
            <a:r>
              <a:rPr lang="en-US" sz="1100" dirty="0">
                <a:latin typeface="Verdana" pitchFamily="34" charset="0"/>
              </a:rPr>
              <a:t>Ann C. </a:t>
            </a:r>
            <a:r>
              <a:rPr lang="en-US" sz="1100" dirty="0" smtClean="0">
                <a:latin typeface="Verdana" pitchFamily="34" charset="0"/>
              </a:rPr>
              <a:t>Clements</a:t>
            </a:r>
          </a:p>
          <a:p>
            <a:pPr algn="ctr">
              <a:lnSpc>
                <a:spcPct val="90000"/>
              </a:lnSpc>
              <a:spcBef>
                <a:spcPct val="20000"/>
              </a:spcBef>
            </a:pPr>
            <a:endParaRPr lang="en-US" sz="800" dirty="0">
              <a:latin typeface="Verdana" pitchFamily="34" charset="0"/>
            </a:endParaRPr>
          </a:p>
          <a:p>
            <a:pPr algn="ctr">
              <a:lnSpc>
                <a:spcPct val="90000"/>
              </a:lnSpc>
              <a:spcBef>
                <a:spcPct val="20000"/>
              </a:spcBef>
            </a:pPr>
            <a:r>
              <a:rPr lang="en-US" sz="1100" b="1" dirty="0" err="1" smtClean="0">
                <a:latin typeface="Verdana" pitchFamily="34" charset="0"/>
              </a:rPr>
              <a:t>Foxdale</a:t>
            </a:r>
            <a:r>
              <a:rPr lang="en-US" sz="1100" b="1" dirty="0" smtClean="0">
                <a:latin typeface="Verdana" pitchFamily="34" charset="0"/>
              </a:rPr>
              <a:t> Accompanist</a:t>
            </a:r>
            <a:r>
              <a:rPr lang="en-US" sz="1100" dirty="0">
                <a:latin typeface="Verdana" pitchFamily="34" charset="0"/>
              </a:rPr>
              <a:t>: </a:t>
            </a:r>
            <a:r>
              <a:rPr lang="en-US" sz="1100" dirty="0" smtClean="0">
                <a:latin typeface="Verdana" pitchFamily="34" charset="0"/>
              </a:rPr>
              <a:t>			</a:t>
            </a:r>
            <a:r>
              <a:rPr lang="en-US" sz="1100" b="1" dirty="0" smtClean="0">
                <a:latin typeface="Verdana" pitchFamily="34" charset="0"/>
              </a:rPr>
              <a:t>Peace Choir Accompanist</a:t>
            </a:r>
            <a:r>
              <a:rPr lang="en-US" sz="1100" dirty="0" smtClean="0">
                <a:latin typeface="Verdana" pitchFamily="34" charset="0"/>
              </a:rPr>
              <a:t>:</a:t>
            </a:r>
            <a:endParaRPr lang="en-US" sz="1100" dirty="0" smtClean="0">
              <a:latin typeface="Verdana" pitchFamily="34" charset="0"/>
            </a:endParaRPr>
          </a:p>
          <a:p>
            <a:pPr algn="ctr">
              <a:lnSpc>
                <a:spcPct val="90000"/>
              </a:lnSpc>
              <a:spcBef>
                <a:spcPct val="20000"/>
              </a:spcBef>
            </a:pPr>
            <a:r>
              <a:rPr lang="en-US" sz="1100" dirty="0" smtClean="0">
                <a:latin typeface="Verdana" pitchFamily="34" charset="0"/>
              </a:rPr>
              <a:t>Leona </a:t>
            </a:r>
            <a:r>
              <a:rPr lang="en-US" sz="1100" dirty="0" err="1" smtClean="0">
                <a:latin typeface="Verdana" pitchFamily="34" charset="0"/>
              </a:rPr>
              <a:t>Foore</a:t>
            </a:r>
            <a:r>
              <a:rPr lang="en-US" sz="1100" dirty="0" smtClean="0">
                <a:latin typeface="Verdana" pitchFamily="34" charset="0"/>
              </a:rPr>
              <a:t>	</a:t>
            </a:r>
            <a:r>
              <a:rPr lang="en-US" sz="1100" dirty="0" smtClean="0">
                <a:latin typeface="Verdana" pitchFamily="34" charset="0"/>
              </a:rPr>
              <a:t>	</a:t>
            </a:r>
            <a:r>
              <a:rPr lang="en-US" sz="1100" dirty="0" smtClean="0">
                <a:latin typeface="Verdana" pitchFamily="34" charset="0"/>
              </a:rPr>
              <a:t>	Leona </a:t>
            </a:r>
            <a:r>
              <a:rPr lang="en-US" sz="1100" dirty="0" err="1" smtClean="0">
                <a:latin typeface="Verdana" pitchFamily="34" charset="0"/>
              </a:rPr>
              <a:t>Foore</a:t>
            </a:r>
            <a:endParaRPr lang="en-US" sz="1100" dirty="0" smtClean="0">
              <a:latin typeface="Verdana" pitchFamily="34" charset="0"/>
            </a:endParaRPr>
          </a:p>
          <a:p>
            <a:pPr algn="ctr">
              <a:lnSpc>
                <a:spcPct val="90000"/>
              </a:lnSpc>
              <a:spcBef>
                <a:spcPct val="20000"/>
              </a:spcBef>
            </a:pPr>
            <a:endParaRPr lang="en-US" sz="1100" dirty="0">
              <a:latin typeface="Verdana" pitchFamily="34" charset="0"/>
            </a:endParaRPr>
          </a:p>
          <a:p>
            <a:pPr algn="ctr">
              <a:lnSpc>
                <a:spcPct val="90000"/>
              </a:lnSpc>
              <a:spcBef>
                <a:spcPct val="20000"/>
              </a:spcBef>
            </a:pPr>
            <a:r>
              <a:rPr lang="en-US" sz="1100" b="1" dirty="0" smtClean="0">
                <a:latin typeface="Verdana" pitchFamily="34" charset="0"/>
              </a:rPr>
              <a:t>Peace Choir Assistant </a:t>
            </a:r>
            <a:r>
              <a:rPr lang="en-US" sz="1100" b="1" dirty="0" smtClean="0">
                <a:latin typeface="Verdana" pitchFamily="34" charset="0"/>
              </a:rPr>
              <a:t>Directors</a:t>
            </a:r>
            <a:r>
              <a:rPr lang="en-US" sz="1100" dirty="0" smtClean="0">
                <a:latin typeface="Verdana" pitchFamily="34" charset="0"/>
              </a:rPr>
              <a:t>: </a:t>
            </a:r>
          </a:p>
          <a:p>
            <a:pPr algn="ctr">
              <a:lnSpc>
                <a:spcPct val="90000"/>
              </a:lnSpc>
              <a:spcBef>
                <a:spcPct val="20000"/>
              </a:spcBef>
            </a:pPr>
            <a:r>
              <a:rPr lang="en-US" sz="1100" dirty="0" smtClean="0">
                <a:latin typeface="Verdana" pitchFamily="34" charset="0"/>
              </a:rPr>
              <a:t>Frank Jones, </a:t>
            </a:r>
            <a:r>
              <a:rPr lang="en-US" sz="1100" dirty="0" err="1" smtClean="0">
                <a:latin typeface="Verdana" pitchFamily="34" charset="0"/>
              </a:rPr>
              <a:t>Lizz</a:t>
            </a:r>
            <a:r>
              <a:rPr lang="en-US" sz="1100" dirty="0" smtClean="0">
                <a:latin typeface="Verdana" pitchFamily="34" charset="0"/>
              </a:rPr>
              <a:t> </a:t>
            </a:r>
            <a:r>
              <a:rPr lang="en-US" sz="1100" dirty="0" err="1" smtClean="0">
                <a:latin typeface="Verdana" pitchFamily="34" charset="0"/>
              </a:rPr>
              <a:t>Agger</a:t>
            </a:r>
            <a:r>
              <a:rPr lang="en-US" sz="1100" dirty="0" smtClean="0">
                <a:latin typeface="Verdana" pitchFamily="34" charset="0"/>
              </a:rPr>
              <a:t>, Amanda Jones, Ericka Stine, Andrew Roberts, </a:t>
            </a:r>
            <a:r>
              <a:rPr lang="en-US" sz="1100" dirty="0" err="1" smtClean="0">
                <a:latin typeface="Verdana" pitchFamily="34" charset="0"/>
              </a:rPr>
              <a:t>Rebekah</a:t>
            </a:r>
            <a:r>
              <a:rPr lang="en-US" sz="1100" dirty="0" smtClean="0">
                <a:latin typeface="Verdana" pitchFamily="34" charset="0"/>
              </a:rPr>
              <a:t> </a:t>
            </a:r>
            <a:r>
              <a:rPr lang="en-US" sz="1100" dirty="0" err="1" smtClean="0">
                <a:latin typeface="Verdana" pitchFamily="34" charset="0"/>
              </a:rPr>
              <a:t>Mackley</a:t>
            </a:r>
            <a:r>
              <a:rPr lang="en-US" sz="1100" dirty="0" smtClean="0">
                <a:latin typeface="Verdana" pitchFamily="34" charset="0"/>
              </a:rPr>
              <a:t>, Teri </a:t>
            </a:r>
            <a:r>
              <a:rPr lang="en-US" sz="1100" dirty="0" err="1" smtClean="0">
                <a:latin typeface="Verdana" pitchFamily="34" charset="0"/>
              </a:rPr>
              <a:t>Yerger</a:t>
            </a:r>
            <a:endParaRPr lang="en-US" sz="1100" dirty="0" smtClean="0">
              <a:latin typeface="Verdana" pitchFamily="34" charset="0"/>
            </a:endParaRPr>
          </a:p>
          <a:p>
            <a:pPr algn="ctr">
              <a:lnSpc>
                <a:spcPct val="90000"/>
              </a:lnSpc>
              <a:spcBef>
                <a:spcPct val="20000"/>
              </a:spcBef>
            </a:pP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548216"/>
          </a:xfrm>
        </p:spPr>
        <p:txBody>
          <a:bodyPr>
            <a:normAutofit fontScale="90000"/>
          </a:bodyPr>
          <a:lstStyle/>
          <a:p>
            <a:r>
              <a:rPr lang="en-US" dirty="0" smtClean="0"/>
              <a:t>Peace Choir Members</a:t>
            </a:r>
            <a:endParaRPr lang="en-US" dirty="0"/>
          </a:p>
        </p:txBody>
      </p:sp>
      <p:sp>
        <p:nvSpPr>
          <p:cNvPr id="3" name="Content Placeholder 2"/>
          <p:cNvSpPr>
            <a:spLocks noGrp="1"/>
          </p:cNvSpPr>
          <p:nvPr>
            <p:ph idx="1"/>
          </p:nvPr>
        </p:nvSpPr>
        <p:spPr>
          <a:xfrm>
            <a:off x="723900" y="914400"/>
            <a:ext cx="2705100" cy="3505199"/>
          </a:xfrm>
        </p:spPr>
        <p:txBody>
          <a:bodyPr>
            <a:normAutofit fontScale="62500" lnSpcReduction="20000"/>
          </a:bodyPr>
          <a:lstStyle/>
          <a:p>
            <a:pPr>
              <a:buNone/>
            </a:pPr>
            <a:r>
              <a:rPr lang="en-US" sz="1571" b="1" u="sng" dirty="0" smtClean="0"/>
              <a:t>Teacher Nick Jackson: Grade 4</a:t>
            </a:r>
            <a:endParaRPr lang="en-US" sz="1571" dirty="0" smtClean="0"/>
          </a:p>
          <a:p>
            <a:pPr>
              <a:buNone/>
            </a:pPr>
            <a:r>
              <a:rPr lang="en-US" sz="1571" b="1" dirty="0" smtClean="0"/>
              <a:t> </a:t>
            </a:r>
            <a:endParaRPr lang="en-US" sz="1571" dirty="0" smtClean="0"/>
          </a:p>
          <a:p>
            <a:pPr>
              <a:buNone/>
            </a:pPr>
            <a:r>
              <a:rPr lang="en-US" sz="1571" dirty="0" smtClean="0"/>
              <a:t>Owen Adams</a:t>
            </a:r>
          </a:p>
          <a:p>
            <a:pPr>
              <a:buNone/>
            </a:pPr>
            <a:r>
              <a:rPr lang="en-US" sz="1571" dirty="0" err="1" smtClean="0"/>
              <a:t>Faris</a:t>
            </a:r>
            <a:r>
              <a:rPr lang="en-US" sz="1571" dirty="0" smtClean="0"/>
              <a:t> </a:t>
            </a:r>
            <a:r>
              <a:rPr lang="en-US" sz="1571" dirty="0" err="1" smtClean="0"/>
              <a:t>Bukhamseen</a:t>
            </a:r>
            <a:endParaRPr lang="en-US" sz="1571" dirty="0" smtClean="0"/>
          </a:p>
          <a:p>
            <a:pPr>
              <a:buNone/>
            </a:pPr>
            <a:r>
              <a:rPr lang="en-US" sz="1571" dirty="0" err="1" smtClean="0"/>
              <a:t>Liria</a:t>
            </a:r>
            <a:r>
              <a:rPr lang="en-US" sz="1571" dirty="0" smtClean="0"/>
              <a:t> Burgos</a:t>
            </a:r>
          </a:p>
          <a:p>
            <a:pPr>
              <a:buNone/>
            </a:pPr>
            <a:r>
              <a:rPr lang="en-US" sz="1571" dirty="0" smtClean="0"/>
              <a:t>Sloan </a:t>
            </a:r>
            <a:r>
              <a:rPr lang="en-US" sz="1571" dirty="0" err="1" smtClean="0"/>
              <a:t>Dalby</a:t>
            </a:r>
            <a:endParaRPr lang="en-US" sz="1571" dirty="0" smtClean="0"/>
          </a:p>
          <a:p>
            <a:pPr>
              <a:buNone/>
            </a:pPr>
            <a:r>
              <a:rPr lang="en-US" sz="1571" dirty="0" err="1" smtClean="0"/>
              <a:t>Lilian</a:t>
            </a:r>
            <a:r>
              <a:rPr lang="en-US" sz="1571" dirty="0" smtClean="0"/>
              <a:t> Feinberg</a:t>
            </a:r>
          </a:p>
          <a:p>
            <a:pPr>
              <a:buNone/>
            </a:pPr>
            <a:r>
              <a:rPr lang="en-US" sz="1571" dirty="0" smtClean="0"/>
              <a:t>Eliza Hancock</a:t>
            </a:r>
          </a:p>
          <a:p>
            <a:pPr>
              <a:buNone/>
            </a:pPr>
            <a:r>
              <a:rPr lang="en-US" sz="1571" dirty="0" smtClean="0"/>
              <a:t>Kyle Hynes</a:t>
            </a:r>
          </a:p>
          <a:p>
            <a:pPr>
              <a:buNone/>
            </a:pPr>
            <a:r>
              <a:rPr lang="en-US" sz="1571" dirty="0" smtClean="0"/>
              <a:t>Lilly Johnson</a:t>
            </a:r>
          </a:p>
          <a:p>
            <a:pPr>
              <a:buNone/>
            </a:pPr>
            <a:r>
              <a:rPr lang="en-US" sz="1571" dirty="0" smtClean="0"/>
              <a:t>Jack </a:t>
            </a:r>
            <a:r>
              <a:rPr lang="en-US" sz="1571" dirty="0" err="1" smtClean="0"/>
              <a:t>Katunich</a:t>
            </a:r>
            <a:endParaRPr lang="en-US" sz="1571" dirty="0" smtClean="0"/>
          </a:p>
          <a:p>
            <a:pPr>
              <a:buNone/>
            </a:pPr>
            <a:r>
              <a:rPr lang="en-US" sz="1571" dirty="0" err="1" smtClean="0"/>
              <a:t>Bodhi</a:t>
            </a:r>
            <a:r>
              <a:rPr lang="en-US" sz="1571" dirty="0" smtClean="0"/>
              <a:t> Kennedy</a:t>
            </a:r>
          </a:p>
          <a:p>
            <a:pPr>
              <a:buNone/>
            </a:pPr>
            <a:r>
              <a:rPr lang="en-US" sz="1571" dirty="0" smtClean="0"/>
              <a:t>Katie Loomis-Adams</a:t>
            </a:r>
          </a:p>
          <a:p>
            <a:pPr>
              <a:buNone/>
            </a:pPr>
            <a:r>
              <a:rPr lang="en-US" sz="1571" dirty="0" smtClean="0"/>
              <a:t>Sinclair McDaniel</a:t>
            </a:r>
          </a:p>
          <a:p>
            <a:pPr>
              <a:buNone/>
            </a:pPr>
            <a:r>
              <a:rPr lang="en-US" sz="1571" dirty="0" err="1" smtClean="0"/>
              <a:t>Kealan</a:t>
            </a:r>
            <a:r>
              <a:rPr lang="en-US" sz="1571" dirty="0" smtClean="0"/>
              <a:t> Myers</a:t>
            </a:r>
          </a:p>
          <a:p>
            <a:pPr>
              <a:buNone/>
            </a:pPr>
            <a:r>
              <a:rPr lang="en-US" sz="1571" dirty="0" smtClean="0"/>
              <a:t>Eddie Ochoa-Anderson</a:t>
            </a:r>
          </a:p>
          <a:p>
            <a:pPr>
              <a:buNone/>
            </a:pPr>
            <a:r>
              <a:rPr lang="en-US" sz="1571" dirty="0" err="1" smtClean="0"/>
              <a:t>Appollo</a:t>
            </a:r>
            <a:r>
              <a:rPr lang="en-US" sz="1571" dirty="0" smtClean="0"/>
              <a:t> Powell</a:t>
            </a:r>
          </a:p>
          <a:p>
            <a:pPr>
              <a:buNone/>
            </a:pPr>
            <a:r>
              <a:rPr lang="en-US" sz="1571" dirty="0" smtClean="0"/>
              <a:t>Hannah </a:t>
            </a:r>
            <a:r>
              <a:rPr lang="en-US" sz="1571" dirty="0" err="1" smtClean="0"/>
              <a:t>Schoenholtz</a:t>
            </a:r>
            <a:endParaRPr lang="en-US" sz="1571" dirty="0" smtClean="0"/>
          </a:p>
          <a:p>
            <a:pPr>
              <a:buNone/>
            </a:pPr>
            <a:r>
              <a:rPr lang="en-US" sz="1571" dirty="0" smtClean="0"/>
              <a:t>Ava </a:t>
            </a:r>
            <a:r>
              <a:rPr lang="en-US" sz="1571" dirty="0" err="1" smtClean="0"/>
              <a:t>Schreier</a:t>
            </a:r>
            <a:endParaRPr lang="en-US" sz="1571" dirty="0" smtClean="0"/>
          </a:p>
          <a:p>
            <a:pPr>
              <a:buNone/>
            </a:pPr>
            <a:r>
              <a:rPr lang="en-US" sz="1571" dirty="0" smtClean="0"/>
              <a:t>Katie </a:t>
            </a:r>
            <a:r>
              <a:rPr lang="en-US" sz="1571" dirty="0" err="1" smtClean="0"/>
              <a:t>Volz</a:t>
            </a:r>
            <a:endParaRPr lang="en-US" sz="1571" dirty="0" smtClean="0"/>
          </a:p>
          <a:p>
            <a:pPr>
              <a:buNone/>
            </a:pPr>
            <a:r>
              <a:rPr lang="en-US" sz="1571" dirty="0" smtClean="0"/>
              <a:t>Casey </a:t>
            </a:r>
            <a:r>
              <a:rPr lang="en-US" sz="1571" dirty="0" err="1" smtClean="0"/>
              <a:t>Wible</a:t>
            </a:r>
            <a:endParaRPr lang="en-US" sz="1571" dirty="0" smtClean="0"/>
          </a:p>
          <a:p>
            <a:pPr>
              <a:buNone/>
            </a:pPr>
            <a:endParaRPr lang="en-US" dirty="0" smtClean="0"/>
          </a:p>
          <a:p>
            <a:pPr>
              <a:buNone/>
            </a:pPr>
            <a:endParaRPr lang="en-US" dirty="0"/>
          </a:p>
        </p:txBody>
      </p:sp>
      <p:sp>
        <p:nvSpPr>
          <p:cNvPr id="4" name="TextBox 3"/>
          <p:cNvSpPr txBox="1"/>
          <p:nvPr/>
        </p:nvSpPr>
        <p:spPr>
          <a:xfrm>
            <a:off x="4343400" y="914400"/>
            <a:ext cx="2286000" cy="1938992"/>
          </a:xfrm>
          <a:prstGeom prst="rect">
            <a:avLst/>
          </a:prstGeom>
          <a:noFill/>
        </p:spPr>
        <p:txBody>
          <a:bodyPr wrap="square" rtlCol="0">
            <a:spAutoFit/>
          </a:bodyPr>
          <a:lstStyle/>
          <a:p>
            <a:r>
              <a:rPr lang="en-US" sz="1000" b="1" u="sng" dirty="0" smtClean="0"/>
              <a:t>Middle School Teachers: Bailey </a:t>
            </a:r>
            <a:r>
              <a:rPr lang="en-US" sz="1000" b="1" u="sng" dirty="0" err="1" smtClean="0"/>
              <a:t>Kellermann</a:t>
            </a:r>
            <a:r>
              <a:rPr lang="en-US" sz="1000" b="1" u="sng" dirty="0" smtClean="0"/>
              <a:t> and Christy </a:t>
            </a:r>
            <a:r>
              <a:rPr lang="en-US" sz="1000" b="1" u="sng" dirty="0" err="1" smtClean="0"/>
              <a:t>LaForce</a:t>
            </a:r>
            <a:endParaRPr lang="en-US" sz="1000" b="1" u="sng" dirty="0" smtClean="0"/>
          </a:p>
          <a:p>
            <a:endParaRPr lang="en-US" sz="1000" b="1" u="sng" dirty="0" smtClean="0"/>
          </a:p>
          <a:p>
            <a:r>
              <a:rPr lang="en-US" sz="1000" dirty="0" err="1" smtClean="0"/>
              <a:t>Matias</a:t>
            </a:r>
            <a:r>
              <a:rPr lang="en-US" sz="1000" dirty="0" smtClean="0"/>
              <a:t> Berger</a:t>
            </a:r>
          </a:p>
          <a:p>
            <a:r>
              <a:rPr lang="en-US" sz="1000" dirty="0" smtClean="0"/>
              <a:t>Alex Eagles</a:t>
            </a:r>
          </a:p>
          <a:p>
            <a:r>
              <a:rPr lang="en-US" sz="1000" dirty="0" smtClean="0"/>
              <a:t>Liam </a:t>
            </a:r>
            <a:r>
              <a:rPr lang="en-US" sz="1000" dirty="0" err="1" smtClean="0"/>
              <a:t>Geldner</a:t>
            </a:r>
            <a:r>
              <a:rPr lang="en-US" sz="1000" dirty="0" smtClean="0"/>
              <a:t>-Martens</a:t>
            </a:r>
          </a:p>
          <a:p>
            <a:r>
              <a:rPr lang="en-US" sz="1000" dirty="0" smtClean="0"/>
              <a:t>Emily </a:t>
            </a:r>
            <a:r>
              <a:rPr lang="en-US" sz="1000" dirty="0" err="1" smtClean="0"/>
              <a:t>Redmound</a:t>
            </a:r>
            <a:endParaRPr lang="en-US" sz="1000" dirty="0" smtClean="0"/>
          </a:p>
          <a:p>
            <a:r>
              <a:rPr lang="en-US" sz="1000" dirty="0" smtClean="0"/>
              <a:t>Tony </a:t>
            </a:r>
            <a:r>
              <a:rPr lang="en-US" sz="1000" dirty="0" err="1" smtClean="0"/>
              <a:t>Schaufler</a:t>
            </a:r>
            <a:endParaRPr lang="en-US" sz="1000" dirty="0" smtClean="0"/>
          </a:p>
          <a:p>
            <a:r>
              <a:rPr lang="en-US" sz="1000" dirty="0" smtClean="0"/>
              <a:t>Sarah Stevenson-Peck</a:t>
            </a:r>
          </a:p>
          <a:p>
            <a:r>
              <a:rPr lang="en-US" sz="1000" dirty="0" smtClean="0"/>
              <a:t>Sam Swope</a:t>
            </a:r>
          </a:p>
          <a:p>
            <a:r>
              <a:rPr lang="en-US" sz="1000" dirty="0" smtClean="0"/>
              <a:t>Madison Symons</a:t>
            </a:r>
          </a:p>
          <a:p>
            <a:r>
              <a:rPr lang="en-US" sz="1000" dirty="0" err="1" smtClean="0"/>
              <a:t>Arina</a:t>
            </a:r>
            <a:r>
              <a:rPr lang="en-US" sz="1000" dirty="0" smtClean="0"/>
              <a:t> Witt</a:t>
            </a:r>
            <a:endParaRPr lang="en-US" sz="1000" dirty="0"/>
          </a:p>
        </p:txBody>
      </p:sp>
      <p:sp>
        <p:nvSpPr>
          <p:cNvPr id="5" name="TextBox 4"/>
          <p:cNvSpPr txBox="1"/>
          <p:nvPr/>
        </p:nvSpPr>
        <p:spPr>
          <a:xfrm>
            <a:off x="2438400" y="914400"/>
            <a:ext cx="1905000" cy="1954381"/>
          </a:xfrm>
          <a:prstGeom prst="rect">
            <a:avLst/>
          </a:prstGeom>
          <a:noFill/>
        </p:spPr>
        <p:txBody>
          <a:bodyPr wrap="square" rtlCol="0">
            <a:spAutoFit/>
          </a:bodyPr>
          <a:lstStyle/>
          <a:p>
            <a:r>
              <a:rPr lang="en-US" sz="1100" b="1" u="sng" dirty="0" smtClean="0"/>
              <a:t>Teacher Tim Austin: Grade 5</a:t>
            </a:r>
            <a:endParaRPr lang="en-US" sz="1100" dirty="0" smtClean="0"/>
          </a:p>
          <a:p>
            <a:r>
              <a:rPr lang="en-US" sz="1100" b="1" dirty="0" smtClean="0"/>
              <a:t> </a:t>
            </a:r>
            <a:endParaRPr lang="en-US" sz="1100" dirty="0" smtClean="0"/>
          </a:p>
          <a:p>
            <a:r>
              <a:rPr lang="en-US" sz="1100" dirty="0" smtClean="0"/>
              <a:t>Jack Caldwell</a:t>
            </a:r>
          </a:p>
          <a:p>
            <a:r>
              <a:rPr lang="en-US" sz="1100" dirty="0" smtClean="0"/>
              <a:t>Bill Cheng</a:t>
            </a:r>
          </a:p>
          <a:p>
            <a:r>
              <a:rPr lang="en-US" sz="1100" dirty="0" smtClean="0"/>
              <a:t>Tim </a:t>
            </a:r>
            <a:r>
              <a:rPr lang="en-US" sz="1100" dirty="0" err="1" smtClean="0"/>
              <a:t>Durachko</a:t>
            </a:r>
            <a:endParaRPr lang="en-US" sz="1100" dirty="0" smtClean="0"/>
          </a:p>
          <a:p>
            <a:r>
              <a:rPr lang="en-US" sz="1100" dirty="0" smtClean="0"/>
              <a:t>Amelia </a:t>
            </a:r>
            <a:r>
              <a:rPr lang="en-US" sz="1100" dirty="0" err="1" smtClean="0"/>
              <a:t>Kasdorf</a:t>
            </a:r>
            <a:endParaRPr lang="en-US" sz="1100" dirty="0" smtClean="0"/>
          </a:p>
          <a:p>
            <a:r>
              <a:rPr lang="en-US" sz="1100" dirty="0" err="1" smtClean="0"/>
              <a:t>Zac</a:t>
            </a:r>
            <a:r>
              <a:rPr lang="en-US" sz="1100" dirty="0" smtClean="0"/>
              <a:t> Monica</a:t>
            </a:r>
          </a:p>
          <a:p>
            <a:r>
              <a:rPr lang="en-US" sz="1100" dirty="0" err="1" smtClean="0"/>
              <a:t>Eid</a:t>
            </a:r>
            <a:r>
              <a:rPr lang="en-US" sz="1100" dirty="0" smtClean="0"/>
              <a:t> </a:t>
            </a:r>
            <a:r>
              <a:rPr lang="en-US" sz="1100" dirty="0" err="1" smtClean="0"/>
              <a:t>Nourha</a:t>
            </a:r>
            <a:endParaRPr lang="en-US" sz="1100" dirty="0" smtClean="0"/>
          </a:p>
          <a:p>
            <a:r>
              <a:rPr lang="en-US" sz="1100" dirty="0" smtClean="0"/>
              <a:t>Jack Ochoa-Andersen</a:t>
            </a:r>
          </a:p>
          <a:p>
            <a:r>
              <a:rPr lang="en-US" sz="1100" dirty="0" smtClean="0"/>
              <a:t>Daniel </a:t>
            </a:r>
            <a:r>
              <a:rPr lang="en-US" sz="1100" dirty="0" err="1" smtClean="0"/>
              <a:t>Pacchioli</a:t>
            </a:r>
            <a:endParaRPr lang="en-US" sz="1100" dirty="0" smtClean="0"/>
          </a:p>
          <a:p>
            <a:r>
              <a:rPr lang="en-US" sz="1100" dirty="0" err="1" smtClean="0"/>
              <a:t>Finan</a:t>
            </a:r>
            <a:r>
              <a:rPr lang="en-US" sz="1100" dirty="0" smtClean="0"/>
              <a:t> </a:t>
            </a:r>
            <a:r>
              <a:rPr lang="en-US" sz="1100" dirty="0" err="1" smtClean="0"/>
              <a:t>Turnage</a:t>
            </a:r>
            <a:r>
              <a:rPr lang="en-US" sz="1100" dirty="0" smtClean="0"/>
              <a:t>-Barney</a:t>
            </a:r>
            <a:endParaRPr lang="en-US" sz="1100" dirty="0"/>
          </a:p>
        </p:txBody>
      </p:sp>
      <p:sp>
        <p:nvSpPr>
          <p:cNvPr id="6" name="TextBox 5"/>
          <p:cNvSpPr txBox="1"/>
          <p:nvPr/>
        </p:nvSpPr>
        <p:spPr>
          <a:xfrm>
            <a:off x="533400" y="4572000"/>
            <a:ext cx="5867400" cy="2231380"/>
          </a:xfrm>
          <a:prstGeom prst="rect">
            <a:avLst/>
          </a:prstGeom>
          <a:noFill/>
        </p:spPr>
        <p:txBody>
          <a:bodyPr wrap="square" rtlCol="0">
            <a:spAutoFit/>
          </a:bodyPr>
          <a:lstStyle/>
          <a:p>
            <a:r>
              <a:rPr lang="en-US" dirty="0" smtClean="0"/>
              <a:t>Sing along song texts for recorder ensemble:</a:t>
            </a:r>
          </a:p>
          <a:p>
            <a:endParaRPr lang="en-US" sz="1100" dirty="0" smtClean="0"/>
          </a:p>
          <a:p>
            <a:r>
              <a:rPr lang="en-US" sz="1100" b="1" dirty="0" smtClean="0"/>
              <a:t>Jingle Bells</a:t>
            </a:r>
          </a:p>
          <a:p>
            <a:r>
              <a:rPr lang="en-US" sz="1100" dirty="0" smtClean="0"/>
              <a:t>Dashing through the </a:t>
            </a:r>
            <a:r>
              <a:rPr lang="en-US" sz="1100" dirty="0" smtClean="0"/>
              <a:t>snow, In </a:t>
            </a:r>
            <a:r>
              <a:rPr lang="en-US" sz="1100" dirty="0" smtClean="0"/>
              <a:t>a one horse open sleigh</a:t>
            </a:r>
            <a:br>
              <a:rPr lang="en-US" sz="1100" dirty="0" smtClean="0"/>
            </a:br>
            <a:r>
              <a:rPr lang="en-US" sz="1100" dirty="0" smtClean="0"/>
              <a:t>O'er the fields we </a:t>
            </a:r>
            <a:r>
              <a:rPr lang="en-US" sz="1100" dirty="0" smtClean="0"/>
              <a:t>go, Laughing </a:t>
            </a:r>
            <a:r>
              <a:rPr lang="en-US" sz="1100" dirty="0" smtClean="0"/>
              <a:t>all the way</a:t>
            </a:r>
            <a:br>
              <a:rPr lang="en-US" sz="1100" dirty="0" smtClean="0"/>
            </a:br>
            <a:r>
              <a:rPr lang="en-US" sz="1100" dirty="0" smtClean="0"/>
              <a:t>Bells on bob tails </a:t>
            </a:r>
            <a:r>
              <a:rPr lang="en-US" sz="1100" dirty="0" smtClean="0"/>
              <a:t>ring, Making </a:t>
            </a:r>
            <a:r>
              <a:rPr lang="en-US" sz="1100" dirty="0" smtClean="0"/>
              <a:t>spirits bright</a:t>
            </a:r>
            <a:br>
              <a:rPr lang="en-US" sz="1100" dirty="0" smtClean="0"/>
            </a:br>
            <a:r>
              <a:rPr lang="en-US" sz="1100" dirty="0" smtClean="0"/>
              <a:t>What fun it is to laugh and </a:t>
            </a:r>
            <a:r>
              <a:rPr lang="en-US" sz="1100" dirty="0" smtClean="0"/>
              <a:t>sing, A </a:t>
            </a:r>
            <a:r>
              <a:rPr lang="en-US" sz="1100" dirty="0" smtClean="0"/>
              <a:t>sleighing song tonight</a:t>
            </a:r>
            <a:br>
              <a:rPr lang="en-US" sz="1100" dirty="0" smtClean="0"/>
            </a:br>
            <a:r>
              <a:rPr lang="en-US" sz="1100" dirty="0" smtClean="0"/>
              <a:t/>
            </a:r>
            <a:br>
              <a:rPr lang="en-US" sz="1100" dirty="0" smtClean="0"/>
            </a:br>
            <a:r>
              <a:rPr lang="en-US" sz="1100" dirty="0" smtClean="0"/>
              <a:t>Oh, jingle bells, jingle </a:t>
            </a:r>
            <a:r>
              <a:rPr lang="en-US" sz="1100" dirty="0" smtClean="0"/>
              <a:t>bells, Jingle </a:t>
            </a:r>
            <a:r>
              <a:rPr lang="en-US" sz="1100" dirty="0" smtClean="0"/>
              <a:t>all the way</a:t>
            </a:r>
            <a:br>
              <a:rPr lang="en-US" sz="1100" dirty="0" smtClean="0"/>
            </a:br>
            <a:r>
              <a:rPr lang="en-US" sz="1100" dirty="0" smtClean="0"/>
              <a:t>Oh, what fun it is to </a:t>
            </a:r>
            <a:r>
              <a:rPr lang="en-US" sz="1100" dirty="0" smtClean="0"/>
              <a:t>ride, In </a:t>
            </a:r>
            <a:r>
              <a:rPr lang="en-US" sz="1100" dirty="0" smtClean="0"/>
              <a:t>a one horse open sleigh</a:t>
            </a:r>
            <a:br>
              <a:rPr lang="en-US" sz="1100" dirty="0" smtClean="0"/>
            </a:br>
            <a:r>
              <a:rPr lang="en-US" sz="1100" dirty="0" smtClean="0"/>
              <a:t>Jingle bells, jingle </a:t>
            </a:r>
            <a:r>
              <a:rPr lang="en-US" sz="1100" dirty="0" smtClean="0"/>
              <a:t>bells, Jingle </a:t>
            </a:r>
            <a:r>
              <a:rPr lang="en-US" sz="1100" dirty="0" smtClean="0"/>
              <a:t>all the way</a:t>
            </a:r>
            <a:br>
              <a:rPr lang="en-US" sz="1100" dirty="0" smtClean="0"/>
            </a:br>
            <a:r>
              <a:rPr lang="en-US" sz="1100" dirty="0" smtClean="0"/>
              <a:t>Oh, what fun it is to </a:t>
            </a:r>
            <a:r>
              <a:rPr lang="en-US" sz="1100" dirty="0" smtClean="0"/>
              <a:t>ride, In </a:t>
            </a:r>
            <a:r>
              <a:rPr lang="en-US" sz="1100" dirty="0" smtClean="0"/>
              <a:t>a one horse open sleigh</a:t>
            </a:r>
            <a:endParaRPr lang="en-US" sz="1100" dirty="0"/>
          </a:p>
        </p:txBody>
      </p:sp>
      <p:sp>
        <p:nvSpPr>
          <p:cNvPr id="8" name="TextBox 7"/>
          <p:cNvSpPr txBox="1"/>
          <p:nvPr/>
        </p:nvSpPr>
        <p:spPr>
          <a:xfrm>
            <a:off x="533400" y="6934200"/>
            <a:ext cx="6019800" cy="2231380"/>
          </a:xfrm>
          <a:prstGeom prst="rect">
            <a:avLst/>
          </a:prstGeom>
          <a:noFill/>
        </p:spPr>
        <p:txBody>
          <a:bodyPr wrap="square" rtlCol="0">
            <a:spAutoFit/>
          </a:bodyPr>
          <a:lstStyle/>
          <a:p>
            <a:pPr>
              <a:buNone/>
            </a:pPr>
            <a:r>
              <a:rPr lang="en-US" sz="1100" b="1" dirty="0" smtClean="0"/>
              <a:t>O Christmas Tree!</a:t>
            </a:r>
          </a:p>
          <a:p>
            <a:pPr>
              <a:buFontTx/>
              <a:buChar char="•"/>
            </a:pPr>
            <a:endParaRPr lang="en-US" sz="1100" b="1" dirty="0" smtClean="0"/>
          </a:p>
          <a:p>
            <a:pPr>
              <a:buNone/>
            </a:pPr>
            <a:r>
              <a:rPr lang="en-US" sz="1100" dirty="0" smtClean="0"/>
              <a:t>O Christmas Tree, O Christmas Tree, Thy leaves are never changing.</a:t>
            </a:r>
          </a:p>
          <a:p>
            <a:pPr>
              <a:buNone/>
            </a:pPr>
            <a:r>
              <a:rPr lang="en-US" sz="1100" dirty="0" smtClean="0"/>
              <a:t>O Christmas Tree, O Christmas Tree, Thy leaves are never changing.</a:t>
            </a:r>
          </a:p>
          <a:p>
            <a:pPr>
              <a:buNone/>
            </a:pPr>
            <a:r>
              <a:rPr lang="en-US" sz="1100" dirty="0" smtClean="0"/>
              <a:t>They all are green when summers here. They all are green in winters drear.</a:t>
            </a:r>
          </a:p>
          <a:p>
            <a:pPr>
              <a:buNone/>
            </a:pPr>
            <a:r>
              <a:rPr lang="en-US" sz="1100" dirty="0" smtClean="0"/>
              <a:t>Christmas Tree, O Christmas Tree, Thy leaves are never changing.</a:t>
            </a:r>
          </a:p>
          <a:p>
            <a:pPr>
              <a:buNone/>
            </a:pPr>
            <a:endParaRPr lang="en-US" sz="1100" dirty="0" smtClean="0"/>
          </a:p>
          <a:p>
            <a:pPr>
              <a:buNone/>
            </a:pPr>
            <a:r>
              <a:rPr lang="en-US" sz="1100" dirty="0" smtClean="0"/>
              <a:t>O Christmas Tree, O Christmas Tree, Much pleasure dost thou bring me.</a:t>
            </a:r>
          </a:p>
          <a:p>
            <a:pPr>
              <a:buNone/>
            </a:pPr>
            <a:r>
              <a:rPr lang="en-US" sz="1100" dirty="0" smtClean="0"/>
              <a:t>O Christmas Tree, O Christmas Tree, Much pleasure dost thou bring me.</a:t>
            </a:r>
          </a:p>
          <a:p>
            <a:pPr>
              <a:buNone/>
            </a:pPr>
            <a:r>
              <a:rPr lang="en-US" sz="1100" dirty="0" smtClean="0"/>
              <a:t>For </a:t>
            </a:r>
            <a:r>
              <a:rPr lang="en-US" sz="1100" dirty="0" err="1" smtClean="0"/>
              <a:t>ev’ry</a:t>
            </a:r>
            <a:r>
              <a:rPr lang="en-US" sz="1100" dirty="0" smtClean="0"/>
              <a:t> year the Christmas tree brings to us all both joy and glee.</a:t>
            </a:r>
          </a:p>
          <a:p>
            <a:pPr>
              <a:buNone/>
            </a:pPr>
            <a:r>
              <a:rPr lang="en-US" sz="1100" dirty="0" smtClean="0"/>
              <a:t>O Christmas Tree, O Christmas Tree, Much pleasure dost thou bring me.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0"/>
            <a:ext cx="6172200" cy="6034617"/>
          </a:xfrm>
        </p:spPr>
        <p:txBody>
          <a:bodyPr>
            <a:normAutofit/>
          </a:bodyPr>
          <a:lstStyle/>
          <a:p>
            <a:pPr>
              <a:buNone/>
            </a:pPr>
            <a:endParaRPr lang="en-US" sz="700" dirty="0" smtClean="0"/>
          </a:p>
          <a:p>
            <a:pPr>
              <a:buNone/>
            </a:pPr>
            <a:r>
              <a:rPr lang="en-US" sz="1297" b="1" dirty="0" smtClean="0"/>
              <a:t>Lo, How a Rose </a:t>
            </a:r>
            <a:r>
              <a:rPr lang="en-US" sz="1297" b="1" dirty="0" err="1" smtClean="0"/>
              <a:t>E’re</a:t>
            </a:r>
            <a:r>
              <a:rPr lang="en-US" sz="1297" b="1" dirty="0" smtClean="0"/>
              <a:t> Blooming</a:t>
            </a:r>
          </a:p>
          <a:p>
            <a:pPr>
              <a:buNone/>
            </a:pPr>
            <a:r>
              <a:rPr lang="en-US" sz="1200" dirty="0" smtClean="0"/>
              <a:t>Lo how a rose </a:t>
            </a:r>
            <a:r>
              <a:rPr lang="en-US" sz="1200" dirty="0" err="1" smtClean="0"/>
              <a:t>e'er</a:t>
            </a:r>
            <a:r>
              <a:rPr lang="en-US" sz="1200" dirty="0" smtClean="0"/>
              <a:t> </a:t>
            </a:r>
            <a:r>
              <a:rPr lang="en-US" sz="1200" dirty="0" smtClean="0"/>
              <a:t>blooming </a:t>
            </a:r>
            <a:br>
              <a:rPr lang="en-US" sz="1200" dirty="0" smtClean="0"/>
            </a:br>
            <a:r>
              <a:rPr lang="en-US" sz="1200" dirty="0" smtClean="0"/>
              <a:t>From </a:t>
            </a:r>
            <a:r>
              <a:rPr lang="en-US" sz="1200" dirty="0" smtClean="0"/>
              <a:t>tender stem hath sprung</a:t>
            </a:r>
            <a:r>
              <a:rPr lang="en-US" sz="1200" dirty="0" smtClean="0"/>
              <a:t> </a:t>
            </a:r>
            <a:br>
              <a:rPr lang="en-US" sz="1200" dirty="0" smtClean="0"/>
            </a:br>
            <a:r>
              <a:rPr lang="en-US" sz="1200" dirty="0" smtClean="0"/>
              <a:t>Of </a:t>
            </a:r>
            <a:r>
              <a:rPr lang="en-US" sz="1200" dirty="0" smtClean="0"/>
              <a:t>Jesse's lineage coming</a:t>
            </a:r>
            <a:r>
              <a:rPr lang="en-US" sz="1200" dirty="0" smtClean="0"/>
              <a:t> </a:t>
            </a:r>
            <a:br>
              <a:rPr lang="en-US" sz="1200" dirty="0" smtClean="0"/>
            </a:br>
            <a:r>
              <a:rPr lang="en-US" sz="1200" dirty="0" smtClean="0"/>
              <a:t>As </a:t>
            </a:r>
            <a:r>
              <a:rPr lang="en-US" sz="1200" dirty="0" smtClean="0"/>
              <a:t>men of old have </a:t>
            </a:r>
            <a:r>
              <a:rPr lang="en-US" sz="1200" dirty="0" smtClean="0"/>
              <a:t>sung </a:t>
            </a:r>
            <a:br>
              <a:rPr lang="en-US" sz="1200" dirty="0" smtClean="0"/>
            </a:br>
            <a:r>
              <a:rPr lang="en-US" sz="1200" dirty="0" smtClean="0"/>
              <a:t>It </a:t>
            </a:r>
            <a:r>
              <a:rPr lang="en-US" sz="1200" dirty="0" smtClean="0"/>
              <a:t>came, a </a:t>
            </a:r>
            <a:r>
              <a:rPr lang="en-US" sz="1200" dirty="0" err="1" smtClean="0"/>
              <a:t>flow'ret</a:t>
            </a:r>
            <a:r>
              <a:rPr lang="en-US" sz="1200" dirty="0" smtClean="0"/>
              <a:t> bright</a:t>
            </a:r>
            <a:r>
              <a:rPr lang="en-US" sz="1200" dirty="0" smtClean="0"/>
              <a:t> </a:t>
            </a:r>
            <a:br>
              <a:rPr lang="en-US" sz="1200" dirty="0" smtClean="0"/>
            </a:br>
            <a:r>
              <a:rPr lang="en-US" sz="1200" dirty="0" smtClean="0"/>
              <a:t>Amid </a:t>
            </a:r>
            <a:r>
              <a:rPr lang="en-US" sz="1200" dirty="0" smtClean="0"/>
              <a:t>the cold of </a:t>
            </a:r>
            <a:r>
              <a:rPr lang="en-US" sz="1200" dirty="0" smtClean="0"/>
              <a:t>winter </a:t>
            </a:r>
            <a:br>
              <a:rPr lang="en-US" sz="1200" dirty="0" smtClean="0"/>
            </a:br>
            <a:r>
              <a:rPr lang="en-US" sz="1200" dirty="0" smtClean="0"/>
              <a:t>When </a:t>
            </a:r>
            <a:r>
              <a:rPr lang="en-US" sz="1200" dirty="0" smtClean="0"/>
              <a:t>half spent was the night.</a:t>
            </a:r>
          </a:p>
          <a:p>
            <a:pPr>
              <a:buNone/>
            </a:pPr>
            <a:r>
              <a:rPr lang="en-US" sz="1200" dirty="0" smtClean="0"/>
              <a:t>Isaiah 'twas foretold it </a:t>
            </a:r>
            <a:br>
              <a:rPr lang="en-US" sz="1200" dirty="0" smtClean="0"/>
            </a:br>
            <a:r>
              <a:rPr lang="en-US" sz="1200" dirty="0" smtClean="0"/>
              <a:t>The Rose I have in mind </a:t>
            </a:r>
            <a:br>
              <a:rPr lang="en-US" sz="1200" dirty="0" smtClean="0"/>
            </a:br>
            <a:r>
              <a:rPr lang="en-US" sz="1200" dirty="0" smtClean="0"/>
              <a:t>With Mary we behold it </a:t>
            </a:r>
            <a:br>
              <a:rPr lang="en-US" sz="1200" dirty="0" smtClean="0"/>
            </a:br>
            <a:r>
              <a:rPr lang="en-US" sz="1200" dirty="0" smtClean="0"/>
              <a:t>The virgin mother kind </a:t>
            </a:r>
            <a:br>
              <a:rPr lang="en-US" sz="1200" dirty="0" smtClean="0"/>
            </a:br>
            <a:r>
              <a:rPr lang="en-US" sz="1200" dirty="0" smtClean="0"/>
              <a:t>To show God's love aright </a:t>
            </a:r>
            <a:br>
              <a:rPr lang="en-US" sz="1200" dirty="0" smtClean="0"/>
            </a:br>
            <a:r>
              <a:rPr lang="en-US" sz="1200" dirty="0" smtClean="0"/>
              <a:t>She bore to us a Savior </a:t>
            </a:r>
            <a:br>
              <a:rPr lang="en-US" sz="1200" dirty="0" smtClean="0"/>
            </a:br>
            <a:r>
              <a:rPr lang="en-US" sz="1200" dirty="0" smtClean="0"/>
              <a:t>When half spent was the night.</a:t>
            </a:r>
          </a:p>
          <a:p>
            <a:pPr>
              <a:buNone/>
            </a:pPr>
            <a:endParaRPr lang="en-US" dirty="0" smtClean="0"/>
          </a:p>
          <a:p>
            <a:pPr>
              <a:buFontTx/>
              <a:buChar char="•"/>
            </a:pPr>
            <a:endParaRPr lang="en-US" dirty="0" smtClean="0"/>
          </a:p>
          <a:p>
            <a:pPr>
              <a:buFontTx/>
              <a:buChar char="•"/>
            </a:pPr>
            <a:endParaRPr lang="en-US" dirty="0"/>
          </a:p>
        </p:txBody>
      </p:sp>
      <p:sp>
        <p:nvSpPr>
          <p:cNvPr id="4" name="TextBox 3"/>
          <p:cNvSpPr txBox="1"/>
          <p:nvPr/>
        </p:nvSpPr>
        <p:spPr>
          <a:xfrm>
            <a:off x="3429000" y="762000"/>
            <a:ext cx="3200400" cy="2769989"/>
          </a:xfrm>
          <a:prstGeom prst="rect">
            <a:avLst/>
          </a:prstGeom>
          <a:noFill/>
        </p:spPr>
        <p:txBody>
          <a:bodyPr wrap="square" rtlCol="0">
            <a:spAutoFit/>
          </a:bodyPr>
          <a:lstStyle/>
          <a:p>
            <a:r>
              <a:rPr lang="en-US" dirty="0" smtClean="0"/>
              <a:t>Joy to the World</a:t>
            </a:r>
          </a:p>
          <a:p>
            <a:r>
              <a:rPr lang="en-US" sz="1200" dirty="0" smtClean="0"/>
              <a:t>Joy </a:t>
            </a:r>
            <a:r>
              <a:rPr lang="en-US" sz="1200" dirty="0" smtClean="0"/>
              <a:t>to the world, the Lord is come!</a:t>
            </a:r>
            <a:br>
              <a:rPr lang="en-US" sz="1200" dirty="0" smtClean="0"/>
            </a:br>
            <a:r>
              <a:rPr lang="en-US" sz="1200" dirty="0" smtClean="0"/>
              <a:t>Let earth receive her King;</a:t>
            </a:r>
            <a:br>
              <a:rPr lang="en-US" sz="1200" dirty="0" smtClean="0"/>
            </a:br>
            <a:r>
              <a:rPr lang="en-US" sz="1200" dirty="0" smtClean="0"/>
              <a:t>Let every heart prepare Him room,</a:t>
            </a:r>
            <a:br>
              <a:rPr lang="en-US" sz="1200" dirty="0" smtClean="0"/>
            </a:br>
            <a:r>
              <a:rPr lang="en-US" sz="1200" dirty="0" smtClean="0"/>
              <a:t>And heaven and nature sing,</a:t>
            </a:r>
            <a:br>
              <a:rPr lang="en-US" sz="1200" dirty="0" smtClean="0"/>
            </a:br>
            <a:r>
              <a:rPr lang="en-US" sz="1200" dirty="0" smtClean="0"/>
              <a:t>And heaven and nature sing,</a:t>
            </a:r>
            <a:br>
              <a:rPr lang="en-US" sz="1200" dirty="0" smtClean="0"/>
            </a:br>
            <a:r>
              <a:rPr lang="en-US" sz="1200" dirty="0" smtClean="0"/>
              <a:t>And heaven, and heaven, and nature sing. </a:t>
            </a:r>
            <a:br>
              <a:rPr lang="en-US" sz="1200" dirty="0" smtClean="0"/>
            </a:br>
            <a:r>
              <a:rPr lang="en-US" sz="1200" dirty="0" smtClean="0"/>
              <a:t/>
            </a:r>
            <a:br>
              <a:rPr lang="en-US" sz="1200" dirty="0" smtClean="0"/>
            </a:br>
            <a:r>
              <a:rPr lang="en-US" sz="1200" dirty="0" smtClean="0"/>
              <a:t>Joy to the world, the Savior reigns!</a:t>
            </a:r>
            <a:br>
              <a:rPr lang="en-US" sz="1200" dirty="0" smtClean="0"/>
            </a:br>
            <a:r>
              <a:rPr lang="en-US" sz="1200" dirty="0" smtClean="0"/>
              <a:t>Let men their songs employ;</a:t>
            </a:r>
            <a:br>
              <a:rPr lang="en-US" sz="1200" dirty="0" smtClean="0"/>
            </a:br>
            <a:r>
              <a:rPr lang="en-US" sz="1200" dirty="0" smtClean="0"/>
              <a:t>While fields and floods, rocks, hills and plains</a:t>
            </a:r>
            <a:br>
              <a:rPr lang="en-US" sz="1200" dirty="0" smtClean="0"/>
            </a:br>
            <a:r>
              <a:rPr lang="en-US" sz="1200" dirty="0" smtClean="0"/>
              <a:t>Repeat the sounding joy,</a:t>
            </a:r>
            <a:br>
              <a:rPr lang="en-US" sz="1200" dirty="0" smtClean="0"/>
            </a:br>
            <a:r>
              <a:rPr lang="en-US" sz="1200" dirty="0" smtClean="0"/>
              <a:t>Repeat the sounding joy,</a:t>
            </a:r>
            <a:br>
              <a:rPr lang="en-US" sz="1200" dirty="0" smtClean="0"/>
            </a:br>
            <a:r>
              <a:rPr lang="en-US" sz="1200" dirty="0" smtClean="0"/>
              <a:t>Repeat, repeat, the sounding joy.</a:t>
            </a:r>
            <a:endParaRPr lang="en-US" sz="1200" dirty="0"/>
          </a:p>
        </p:txBody>
      </p:sp>
      <p:sp>
        <p:nvSpPr>
          <p:cNvPr id="5" name="TextBox 4"/>
          <p:cNvSpPr txBox="1"/>
          <p:nvPr/>
        </p:nvSpPr>
        <p:spPr>
          <a:xfrm>
            <a:off x="381000" y="3962400"/>
            <a:ext cx="2590800" cy="2123658"/>
          </a:xfrm>
          <a:prstGeom prst="rect">
            <a:avLst/>
          </a:prstGeom>
          <a:noFill/>
        </p:spPr>
        <p:txBody>
          <a:bodyPr wrap="square" rtlCol="0">
            <a:spAutoFit/>
          </a:bodyPr>
          <a:lstStyle/>
          <a:p>
            <a:r>
              <a:rPr lang="en-US" sz="1200" b="1" dirty="0" smtClean="0"/>
              <a:t>Oh Come, All Ye Faithful</a:t>
            </a:r>
          </a:p>
          <a:p>
            <a:endParaRPr lang="en-US" sz="1100" dirty="0" smtClean="0"/>
          </a:p>
          <a:p>
            <a:r>
              <a:rPr lang="en-US" sz="1100" dirty="0" smtClean="0"/>
              <a:t>Oh</a:t>
            </a:r>
            <a:r>
              <a:rPr lang="en-US" sz="1100" dirty="0" smtClean="0"/>
              <a:t>, come, all ye faithful, </a:t>
            </a:r>
            <a:br>
              <a:rPr lang="en-US" sz="1100" dirty="0" smtClean="0"/>
            </a:br>
            <a:r>
              <a:rPr lang="en-US" sz="1100" dirty="0" smtClean="0"/>
              <a:t>Joyful and triumphant!</a:t>
            </a:r>
            <a:br>
              <a:rPr lang="en-US" sz="1100" dirty="0" smtClean="0"/>
            </a:br>
            <a:r>
              <a:rPr lang="en-US" sz="1100" dirty="0" smtClean="0"/>
              <a:t>Oh, come ye, oh, come ye to Bethlehem;</a:t>
            </a:r>
            <a:br>
              <a:rPr lang="en-US" sz="1100" dirty="0" smtClean="0"/>
            </a:br>
            <a:r>
              <a:rPr lang="en-US" sz="1100" dirty="0" smtClean="0"/>
              <a:t>Come and behold him</a:t>
            </a:r>
            <a:br>
              <a:rPr lang="en-US" sz="1100" dirty="0" smtClean="0"/>
            </a:br>
            <a:r>
              <a:rPr lang="en-US" sz="1100" dirty="0" smtClean="0"/>
              <a:t>Born the king of angels:</a:t>
            </a:r>
            <a:br>
              <a:rPr lang="en-US" sz="1100" dirty="0" smtClean="0"/>
            </a:br>
            <a:r>
              <a:rPr lang="en-US" sz="1100" dirty="0" smtClean="0"/>
              <a:t>Oh, come, let us adore him, </a:t>
            </a:r>
            <a:br>
              <a:rPr lang="en-US" sz="1100" dirty="0" smtClean="0"/>
            </a:br>
            <a:r>
              <a:rPr lang="en-US" sz="1100" dirty="0" smtClean="0"/>
              <a:t>Oh, come, let us adore him,</a:t>
            </a:r>
            <a:br>
              <a:rPr lang="en-US" sz="1100" dirty="0" smtClean="0"/>
            </a:br>
            <a:r>
              <a:rPr lang="en-US" sz="1100" dirty="0" smtClean="0"/>
              <a:t>Oh, come, let us adore him,</a:t>
            </a:r>
            <a:br>
              <a:rPr lang="en-US" sz="1100" dirty="0" smtClean="0"/>
            </a:br>
            <a:r>
              <a:rPr lang="en-US" sz="1100" dirty="0" smtClean="0"/>
              <a:t>Christ the Lord</a:t>
            </a:r>
            <a:r>
              <a:rPr lang="en-US" sz="1100" dirty="0" smtClean="0"/>
              <a:t>.</a:t>
            </a:r>
          </a:p>
          <a:p>
            <a:endParaRPr lang="en-US" sz="1100" dirty="0" smtClean="0"/>
          </a:p>
        </p:txBody>
      </p:sp>
      <p:sp>
        <p:nvSpPr>
          <p:cNvPr id="6" name="TextBox 5"/>
          <p:cNvSpPr txBox="1"/>
          <p:nvPr/>
        </p:nvSpPr>
        <p:spPr>
          <a:xfrm>
            <a:off x="3200400" y="4267200"/>
            <a:ext cx="2743200" cy="1892826"/>
          </a:xfrm>
          <a:prstGeom prst="rect">
            <a:avLst/>
          </a:prstGeom>
          <a:noFill/>
        </p:spPr>
        <p:txBody>
          <a:bodyPr wrap="square" rtlCol="0">
            <a:spAutoFit/>
          </a:bodyPr>
          <a:lstStyle/>
          <a:p>
            <a:r>
              <a:rPr lang="en-US" sz="1100" dirty="0" smtClean="0"/>
              <a:t>Sing, choirs of angels,</a:t>
            </a:r>
            <a:br>
              <a:rPr lang="en-US" sz="1100" dirty="0" smtClean="0"/>
            </a:br>
            <a:r>
              <a:rPr lang="en-US" sz="1100" dirty="0" smtClean="0"/>
              <a:t>Sing in exultation,</a:t>
            </a:r>
            <a:br>
              <a:rPr lang="en-US" sz="1100" dirty="0" smtClean="0"/>
            </a:br>
            <a:r>
              <a:rPr lang="en-US" sz="1100" dirty="0" smtClean="0"/>
              <a:t>Sing, all ye citizens of heaven above!</a:t>
            </a:r>
            <a:br>
              <a:rPr lang="en-US" sz="1100" dirty="0" smtClean="0"/>
            </a:br>
            <a:r>
              <a:rPr lang="en-US" sz="1100" dirty="0" smtClean="0"/>
              <a:t>Glory to God</a:t>
            </a:r>
            <a:br>
              <a:rPr lang="en-US" sz="1100" dirty="0" smtClean="0"/>
            </a:br>
            <a:r>
              <a:rPr lang="en-US" sz="1100" dirty="0" smtClean="0"/>
              <a:t>In the highest:</a:t>
            </a:r>
            <a:br>
              <a:rPr lang="en-US" sz="1100" dirty="0" smtClean="0"/>
            </a:br>
            <a:r>
              <a:rPr lang="en-US" sz="1100" dirty="0" smtClean="0"/>
              <a:t>Oh, come, let us adore him, </a:t>
            </a:r>
            <a:br>
              <a:rPr lang="en-US" sz="1100" dirty="0" smtClean="0"/>
            </a:br>
            <a:r>
              <a:rPr lang="en-US" sz="1100" dirty="0" smtClean="0"/>
              <a:t>Oh, come, let us adore him,</a:t>
            </a:r>
            <a:br>
              <a:rPr lang="en-US" sz="1100" dirty="0" smtClean="0"/>
            </a:br>
            <a:r>
              <a:rPr lang="en-US" sz="1100" dirty="0" smtClean="0"/>
              <a:t>Oh, come, let us adore him,</a:t>
            </a:r>
            <a:br>
              <a:rPr lang="en-US" sz="1100" dirty="0" smtClean="0"/>
            </a:br>
            <a:r>
              <a:rPr lang="en-US" sz="1100" dirty="0" smtClean="0"/>
              <a:t>Christ the Lord.</a:t>
            </a:r>
          </a:p>
          <a:p>
            <a:endParaRPr lang="en-US" dirty="0"/>
          </a:p>
        </p:txBody>
      </p:sp>
      <p:sp>
        <p:nvSpPr>
          <p:cNvPr id="7" name="TextBox 6"/>
          <p:cNvSpPr txBox="1"/>
          <p:nvPr/>
        </p:nvSpPr>
        <p:spPr>
          <a:xfrm>
            <a:off x="533400" y="6096000"/>
            <a:ext cx="5334000" cy="2462212"/>
          </a:xfrm>
          <a:prstGeom prst="rect">
            <a:avLst/>
          </a:prstGeom>
          <a:noFill/>
        </p:spPr>
        <p:txBody>
          <a:bodyPr wrap="square" rtlCol="0">
            <a:spAutoFit/>
          </a:bodyPr>
          <a:lstStyle/>
          <a:p>
            <a:r>
              <a:rPr lang="en-US" sz="1200" b="1" dirty="0" smtClean="0"/>
              <a:t>Silent Night</a:t>
            </a:r>
          </a:p>
          <a:p>
            <a:r>
              <a:rPr lang="en-US" sz="1100" dirty="0" smtClean="0"/>
              <a:t>Silent </a:t>
            </a:r>
            <a:r>
              <a:rPr lang="en-US" sz="1100" dirty="0" smtClean="0"/>
              <a:t>night, holy night!</a:t>
            </a:r>
            <a:br>
              <a:rPr lang="en-US" sz="1100" dirty="0" smtClean="0"/>
            </a:br>
            <a:r>
              <a:rPr lang="en-US" sz="1100" dirty="0" smtClean="0"/>
              <a:t>All is calm, All is bright</a:t>
            </a:r>
            <a:br>
              <a:rPr lang="en-US" sz="1100" dirty="0" smtClean="0"/>
            </a:br>
            <a:r>
              <a:rPr lang="en-US" sz="1100" dirty="0" smtClean="0"/>
              <a:t>Round yon Virgin, Mother and Child</a:t>
            </a:r>
            <a:br>
              <a:rPr lang="en-US" sz="1100" dirty="0" smtClean="0"/>
            </a:br>
            <a:r>
              <a:rPr lang="en-US" sz="1100" dirty="0" smtClean="0"/>
              <a:t>Holy Infant so Tender and mild,</a:t>
            </a:r>
            <a:br>
              <a:rPr lang="en-US" sz="1100" dirty="0" smtClean="0"/>
            </a:br>
            <a:r>
              <a:rPr lang="en-US" sz="1100" dirty="0" smtClean="0"/>
              <a:t>Sleep in heavenly peace,</a:t>
            </a:r>
            <a:br>
              <a:rPr lang="en-US" sz="1100" dirty="0" smtClean="0"/>
            </a:br>
            <a:r>
              <a:rPr lang="en-US" sz="1100" dirty="0" smtClean="0"/>
              <a:t>Sleep in heavenly peace.</a:t>
            </a:r>
            <a:br>
              <a:rPr lang="en-US" sz="1100" dirty="0" smtClean="0"/>
            </a:br>
            <a:r>
              <a:rPr lang="en-US" sz="1100" dirty="0" smtClean="0"/>
              <a:t/>
            </a:r>
            <a:br>
              <a:rPr lang="en-US" sz="1100" dirty="0" smtClean="0"/>
            </a:br>
            <a:r>
              <a:rPr lang="en-US" sz="1100" dirty="0" smtClean="0"/>
              <a:t>Silent night, holy night!</a:t>
            </a:r>
            <a:br>
              <a:rPr lang="en-US" sz="1100" dirty="0" smtClean="0"/>
            </a:br>
            <a:r>
              <a:rPr lang="en-US" sz="1100" dirty="0" smtClean="0"/>
              <a:t>Shepherds quake at the sight!</a:t>
            </a:r>
            <a:br>
              <a:rPr lang="en-US" sz="1100" dirty="0" smtClean="0"/>
            </a:br>
            <a:r>
              <a:rPr lang="en-US" sz="1100" dirty="0" smtClean="0"/>
              <a:t>Glories stream from heaven afar;</a:t>
            </a:r>
            <a:br>
              <a:rPr lang="en-US" sz="1100" dirty="0" smtClean="0"/>
            </a:br>
            <a:r>
              <a:rPr lang="en-US" sz="1100" dirty="0" smtClean="0"/>
              <a:t>Heavenly hosts sing Al-le-</a:t>
            </a:r>
            <a:r>
              <a:rPr lang="en-US" sz="1100" dirty="0" err="1" smtClean="0"/>
              <a:t>lu-ia</a:t>
            </a:r>
            <a:r>
              <a:rPr lang="en-US" sz="1100" dirty="0" smtClean="0"/>
              <a:t>!</a:t>
            </a:r>
            <a:br>
              <a:rPr lang="en-US" sz="1100" dirty="0" smtClean="0"/>
            </a:br>
            <a:r>
              <a:rPr lang="en-US" sz="1100" dirty="0" smtClean="0"/>
              <a:t>Christ the </a:t>
            </a:r>
            <a:r>
              <a:rPr lang="en-US" sz="1100" dirty="0" err="1" smtClean="0"/>
              <a:t>Saviour</a:t>
            </a:r>
            <a:r>
              <a:rPr lang="en-US" sz="1100" dirty="0" smtClean="0"/>
              <a:t> is born!</a:t>
            </a:r>
            <a:br>
              <a:rPr lang="en-US" sz="1100" dirty="0" smtClean="0"/>
            </a:br>
            <a:r>
              <a:rPr lang="en-US" sz="1100" dirty="0" smtClean="0"/>
              <a:t>Christ the </a:t>
            </a:r>
            <a:r>
              <a:rPr lang="en-US" sz="1100" dirty="0" err="1" smtClean="0"/>
              <a:t>Saviour</a:t>
            </a:r>
            <a:r>
              <a:rPr lang="en-US" sz="1100" dirty="0" smtClean="0"/>
              <a:t> is born!</a:t>
            </a: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1415</TotalTime>
  <Words>1304</Words>
  <Application>Microsoft Macintosh PowerPoint</Application>
  <PresentationFormat>On-screen Show (4:3)</PresentationFormat>
  <Paragraphs>160</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Foxdale Village Chorus With Special Guests  the Friends School Peace Choir and the Foxdale Recorder Ensemble Present Let There be Peace on Earth! </vt:lpstr>
      <vt:lpstr>   The Foxdale Village Chorus is dedicated to lifelong musicianship through friendship and singing. New members are welcome to join us at any time during the year. If you are interested in joining us, please contact Louise Harris or any chorus member.  </vt:lpstr>
      <vt:lpstr>Peace Choir Members</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Foxdale Village Chorus With Special Guests  the Friends School Peace Choir</dc:title>
  <dc:creator>Ann Clements</dc:creator>
  <cp:lastModifiedBy>AAIT</cp:lastModifiedBy>
  <cp:revision>32</cp:revision>
  <cp:lastPrinted>2012-11-29T22:15:54Z</cp:lastPrinted>
  <dcterms:created xsi:type="dcterms:W3CDTF">2012-11-29T21:02:13Z</dcterms:created>
  <dcterms:modified xsi:type="dcterms:W3CDTF">2012-11-30T19:29:54Z</dcterms:modified>
</cp:coreProperties>
</file>